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708" r:id="rId5"/>
    <p:sldMasterId id="2147483709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F49CBC41-4E46-49B7-B00B-7AFB2F94BE73}">
  <a:tblStyle styleId="{F49CBC41-4E46-49B7-B00B-7AFB2F94BE7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2ce48a73952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8" name="Google Shape;468;g2ce48a73952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 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2ce5f48911a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2ce5f48911a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g2ce5f48911a_0_7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5" name="Google Shape;675;g2ce5f48911a_0_7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g26f1dbcd864_2_6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1" name="Google Shape;691;g26f1dbcd864_2_6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g2ce5f48911a_0_1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7" name="Google Shape;707;g2ce5f48911a_0_13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g26f1dbcd864_2_77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3" name="Google Shape;723;g26f1dbcd864_2_77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g26f1dbcd864_2_77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8" name="Google Shape;738;g26f1dbcd864_2_77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g2ce5f48911a_0_33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5" name="Google Shape;745;g2ce5f48911a_0_3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g2ce5f48911a_0_34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1" name="Google Shape;761;g2ce5f48911a_0_34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26f1dbcd864_2_5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g26f1dbcd864_2_5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26f1dbcd864_2_5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6" name="Google Shape;566;g26f1dbcd864_2_5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26f1dbcd864_2_57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2" name="Google Shape;572;g26f1dbcd864_2_57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2ce5f48911a_0_2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2ce5f48911a_0_2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2ce48a73952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" name="Google Shape;589;g2ce48a73952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2ce49928a9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8" name="Google Shape;628;g2ce49928a9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g2ce5f48911a_0_17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4" name="Google Shape;634;g2ce5f48911a_0_17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2ce5f48911a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7" name="Google Shape;657;g2ce5f48911a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://www.1ppt.com/hangye/" TargetMode="Externa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标题幻灯片" type="title">
  <p:cSld name="TITLE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ctrTitle"/>
          </p:nvPr>
        </p:nvSpPr>
        <p:spPr>
          <a:xfrm>
            <a:off x="899100" y="685800"/>
            <a:ext cx="7349400" cy="1927800"/>
          </a:xfrm>
          <a:prstGeom prst="rect">
            <a:avLst/>
          </a:prstGeom>
          <a:noFill/>
          <a:ln>
            <a:noFill/>
          </a:ln>
        </p:spPr>
        <p:txBody>
          <a:bodyPr anchorCtr="0" anchor="b" bIns="35100" lIns="67500" spcFirstLastPara="1" rIns="67500" wrap="square" tIns="351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500"/>
              <a:buFont typeface="Arial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" type="subTitle"/>
          </p:nvPr>
        </p:nvSpPr>
        <p:spPr>
          <a:xfrm>
            <a:off x="899100" y="2670300"/>
            <a:ext cx="7349400" cy="1104300"/>
          </a:xfrm>
          <a:prstGeom prst="rect">
            <a:avLst/>
          </a:prstGeom>
          <a:noFill/>
          <a:ln>
            <a:noFill/>
          </a:ln>
        </p:spPr>
        <p:txBody>
          <a:bodyPr anchorCtr="0" anchor="t" bIns="35100" lIns="67500" spcFirstLastPara="1" rIns="67500" wrap="square" tIns="35100">
            <a:normAutofit/>
          </a:bodyPr>
          <a:lstStyle>
            <a:lvl1pPr lv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 sz="1800"/>
            </a:lvl1pPr>
            <a:lvl2pPr lvl="1" algn="ctr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595959"/>
              </a:buClr>
              <a:buSzPts val="1500"/>
              <a:buNone/>
              <a:defRPr sz="1500"/>
            </a:lvl2pPr>
            <a:lvl3pPr lvl="2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/>
            </a:lvl3pPr>
            <a:lvl4pPr lvl="3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200"/>
              <a:buNone/>
              <a:defRPr sz="1200"/>
            </a:lvl4pPr>
            <a:lvl5pPr lvl="4" algn="ctr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rgbClr val="595959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59" name="Google Shape;59;p14"/>
          <p:cNvSpPr txBox="1"/>
          <p:nvPr>
            <p:ph idx="10" type="dt"/>
          </p:nvPr>
        </p:nvSpPr>
        <p:spPr>
          <a:xfrm>
            <a:off x="459000" y="4735800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1" type="ftr"/>
          </p:nvPr>
        </p:nvSpPr>
        <p:spPr>
          <a:xfrm>
            <a:off x="3087000" y="4735800"/>
            <a:ext cx="2970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1" name="Google Shape;61;p14"/>
          <p:cNvSpPr txBox="1"/>
          <p:nvPr>
            <p:ph idx="12" type="sldNum"/>
          </p:nvPr>
        </p:nvSpPr>
        <p:spPr>
          <a:xfrm>
            <a:off x="6658200" y="4735800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标题和内容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/>
          <p:nvPr>
            <p:ph type="title"/>
          </p:nvPr>
        </p:nvSpPr>
        <p:spPr>
          <a:xfrm>
            <a:off x="456300" y="456300"/>
            <a:ext cx="8226900" cy="52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100" lIns="67500" spcFirstLastPara="1" rIns="67500" wrap="square" tIns="351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" type="body"/>
          </p:nvPr>
        </p:nvSpPr>
        <p:spPr>
          <a:xfrm>
            <a:off x="456300" y="1117800"/>
            <a:ext cx="8226900" cy="3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35100" lIns="67500" spcFirstLastPara="1" rIns="67500" wrap="square" tIns="35100">
            <a:normAutofit/>
          </a:bodyPr>
          <a:lstStyle>
            <a:lvl1pPr indent="-317500" lvl="0" marL="457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●"/>
              <a:defRPr/>
            </a:lvl1pPr>
            <a:lvl2pPr indent="-317500" lvl="1" marL="9144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595959"/>
              </a:buClr>
              <a:buSzPts val="1400"/>
              <a:buChar char="●"/>
              <a:defRPr/>
            </a:lvl2pPr>
            <a:lvl3pPr indent="-3175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Char char="●"/>
              <a:defRPr/>
            </a:lvl3pPr>
            <a:lvl4pPr indent="-3175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rgbClr val="595959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0" type="dt"/>
          </p:nvPr>
        </p:nvSpPr>
        <p:spPr>
          <a:xfrm>
            <a:off x="459000" y="4735800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11" type="ftr"/>
          </p:nvPr>
        </p:nvSpPr>
        <p:spPr>
          <a:xfrm>
            <a:off x="3087000" y="4735800"/>
            <a:ext cx="2970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7" name="Google Shape;67;p15"/>
          <p:cNvSpPr txBox="1"/>
          <p:nvPr>
            <p:ph idx="12" type="sldNum"/>
          </p:nvPr>
        </p:nvSpPr>
        <p:spPr>
          <a:xfrm>
            <a:off x="6658200" y="4735800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空白" type="blank">
  <p:cSld name="BLANK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idx="10" type="dt"/>
          </p:nvPr>
        </p:nvSpPr>
        <p:spPr>
          <a:xfrm>
            <a:off x="459000" y="4735800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11" type="ftr"/>
          </p:nvPr>
        </p:nvSpPr>
        <p:spPr>
          <a:xfrm>
            <a:off x="3087000" y="4735800"/>
            <a:ext cx="2970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12" type="sldNum"/>
          </p:nvPr>
        </p:nvSpPr>
        <p:spPr>
          <a:xfrm>
            <a:off x="6658200" y="4735800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节标题" type="secHead">
  <p:cSld name="SECTION_HEADER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"/>
          <p:cNvSpPr txBox="1"/>
          <p:nvPr>
            <p:ph type="title"/>
          </p:nvPr>
        </p:nvSpPr>
        <p:spPr>
          <a:xfrm>
            <a:off x="1493100" y="2886300"/>
            <a:ext cx="5826600" cy="575100"/>
          </a:xfrm>
          <a:prstGeom prst="rect">
            <a:avLst/>
          </a:prstGeom>
          <a:noFill/>
          <a:ln>
            <a:noFill/>
          </a:ln>
        </p:spPr>
        <p:txBody>
          <a:bodyPr anchorCtr="0" anchor="b" bIns="35100" lIns="67500" spcFirstLastPara="1" rIns="67500" wrap="square" tIns="351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300"/>
              <a:buFont typeface="Arial"/>
              <a:buNone/>
              <a:defRPr sz="33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4" name="Google Shape;74;p17"/>
          <p:cNvSpPr txBox="1"/>
          <p:nvPr>
            <p:ph idx="1" type="body"/>
          </p:nvPr>
        </p:nvSpPr>
        <p:spPr>
          <a:xfrm>
            <a:off x="1493100" y="3461400"/>
            <a:ext cx="5826600" cy="65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5100" lIns="67500" spcFirstLastPara="1" rIns="67500" wrap="square" tIns="35100">
            <a:normAutofit/>
          </a:bodyPr>
          <a:lstStyle>
            <a:lvl1pPr indent="-228600" lvl="0" marL="457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solidFill>
                  <a:srgbClr val="595959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5" name="Google Shape;75;p17"/>
          <p:cNvSpPr txBox="1"/>
          <p:nvPr>
            <p:ph idx="10" type="dt"/>
          </p:nvPr>
        </p:nvSpPr>
        <p:spPr>
          <a:xfrm>
            <a:off x="459000" y="4735800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1" type="ftr"/>
          </p:nvPr>
        </p:nvSpPr>
        <p:spPr>
          <a:xfrm>
            <a:off x="3087000" y="4735800"/>
            <a:ext cx="2970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12" type="sldNum"/>
          </p:nvPr>
        </p:nvSpPr>
        <p:spPr>
          <a:xfrm>
            <a:off x="6658200" y="4735800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两栏内容" type="twoObj">
  <p:cSld name="TWO_OBJECTS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/>
          <p:nvPr>
            <p:ph type="title"/>
          </p:nvPr>
        </p:nvSpPr>
        <p:spPr>
          <a:xfrm>
            <a:off x="456300" y="456300"/>
            <a:ext cx="8226900" cy="52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100" lIns="67500" spcFirstLastPara="1" rIns="67500" wrap="square" tIns="351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" name="Google Shape;80;p18"/>
          <p:cNvSpPr txBox="1"/>
          <p:nvPr>
            <p:ph idx="1" type="body"/>
          </p:nvPr>
        </p:nvSpPr>
        <p:spPr>
          <a:xfrm>
            <a:off x="456300" y="1125900"/>
            <a:ext cx="3882600" cy="35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35100" lIns="67500" spcFirstLastPara="1" rIns="67500" wrap="square" tIns="35100">
            <a:normAutofit/>
          </a:bodyPr>
          <a:lstStyle>
            <a:lvl1pPr indent="-317500" lvl="0" marL="457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●"/>
              <a:defRPr/>
            </a:lvl1pPr>
            <a:lvl2pPr indent="-317500" lvl="1" marL="9144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595959"/>
              </a:buClr>
              <a:buSzPts val="1400"/>
              <a:buChar char="●"/>
              <a:defRPr/>
            </a:lvl2pPr>
            <a:lvl3pPr indent="-3175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Char char="●"/>
              <a:defRPr/>
            </a:lvl3pPr>
            <a:lvl4pPr indent="-3175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rgbClr val="595959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1" name="Google Shape;81;p18"/>
          <p:cNvSpPr txBox="1"/>
          <p:nvPr>
            <p:ph idx="2" type="body"/>
          </p:nvPr>
        </p:nvSpPr>
        <p:spPr>
          <a:xfrm>
            <a:off x="4808700" y="1125900"/>
            <a:ext cx="3882600" cy="35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35100" lIns="67500" spcFirstLastPara="1" rIns="67500" wrap="square" tIns="35100">
            <a:normAutofit/>
          </a:bodyPr>
          <a:lstStyle>
            <a:lvl1pPr indent="-317500" lvl="0" marL="457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●"/>
              <a:defRPr/>
            </a:lvl1pPr>
            <a:lvl2pPr indent="-317500" lvl="1" marL="9144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595959"/>
              </a:buClr>
              <a:buSzPts val="1400"/>
              <a:buChar char="●"/>
              <a:defRPr/>
            </a:lvl2pPr>
            <a:lvl3pPr indent="-3175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Char char="●"/>
              <a:defRPr/>
            </a:lvl3pPr>
            <a:lvl4pPr indent="-3175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rgbClr val="595959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2" name="Google Shape;82;p18"/>
          <p:cNvSpPr txBox="1"/>
          <p:nvPr>
            <p:ph idx="10" type="dt"/>
          </p:nvPr>
        </p:nvSpPr>
        <p:spPr>
          <a:xfrm>
            <a:off x="459000" y="4735800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1" type="ftr"/>
          </p:nvPr>
        </p:nvSpPr>
        <p:spPr>
          <a:xfrm>
            <a:off x="3087000" y="4735800"/>
            <a:ext cx="2970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8"/>
          <p:cNvSpPr txBox="1"/>
          <p:nvPr>
            <p:ph idx="12" type="sldNum"/>
          </p:nvPr>
        </p:nvSpPr>
        <p:spPr>
          <a:xfrm>
            <a:off x="6658200" y="4735800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比较" type="twoTxTwoObj">
  <p:cSld name="TWO_OBJECTS_WITH_TEXT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9"/>
          <p:cNvSpPr txBox="1"/>
          <p:nvPr>
            <p:ph type="title"/>
          </p:nvPr>
        </p:nvSpPr>
        <p:spPr>
          <a:xfrm>
            <a:off x="456300" y="456300"/>
            <a:ext cx="8226900" cy="52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100" lIns="67500" spcFirstLastPara="1" rIns="67500" wrap="square" tIns="351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" name="Google Shape;87;p19"/>
          <p:cNvSpPr txBox="1"/>
          <p:nvPr>
            <p:ph idx="1" type="body"/>
          </p:nvPr>
        </p:nvSpPr>
        <p:spPr>
          <a:xfrm>
            <a:off x="456300" y="1071900"/>
            <a:ext cx="40068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28575" lIns="76200" spcFirstLastPara="1" rIns="57150" wrap="square" tIns="285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None/>
              <a:defRPr b="1" sz="1500">
                <a:solidFill>
                  <a:srgbClr val="3F3F3F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595959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rgbClr val="595959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88" name="Google Shape;88;p19"/>
          <p:cNvSpPr txBox="1"/>
          <p:nvPr>
            <p:ph idx="2" type="body"/>
          </p:nvPr>
        </p:nvSpPr>
        <p:spPr>
          <a:xfrm>
            <a:off x="456300" y="1390500"/>
            <a:ext cx="4006800" cy="32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6200" spcFirstLastPara="1" rIns="61925" wrap="square" tIns="0">
            <a:normAutofit/>
          </a:bodyPr>
          <a:lstStyle>
            <a:lvl1pPr indent="-317500" lvl="0" marL="457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●"/>
              <a:defRPr/>
            </a:lvl1pPr>
            <a:lvl2pPr indent="-317500" lvl="1" marL="9144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595959"/>
              </a:buClr>
              <a:buSzPts val="1400"/>
              <a:buChar char="●"/>
              <a:defRPr/>
            </a:lvl2pPr>
            <a:lvl3pPr indent="-3175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Char char="●"/>
              <a:defRPr/>
            </a:lvl3pPr>
            <a:lvl4pPr indent="-3175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rgbClr val="595959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9" name="Google Shape;89;p19"/>
          <p:cNvSpPr txBox="1"/>
          <p:nvPr>
            <p:ph idx="3" type="body"/>
          </p:nvPr>
        </p:nvSpPr>
        <p:spPr>
          <a:xfrm>
            <a:off x="4676813" y="1066297"/>
            <a:ext cx="40068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28575" lIns="76200" spcFirstLastPara="1" rIns="57150" wrap="square" tIns="285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None/>
              <a:defRPr b="1" sz="1500">
                <a:solidFill>
                  <a:srgbClr val="3F3F3F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595959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rgbClr val="595959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90" name="Google Shape;90;p19"/>
          <p:cNvSpPr txBox="1"/>
          <p:nvPr>
            <p:ph idx="4" type="body"/>
          </p:nvPr>
        </p:nvSpPr>
        <p:spPr>
          <a:xfrm>
            <a:off x="4676813" y="1390500"/>
            <a:ext cx="4006800" cy="32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6200" spcFirstLastPara="1" rIns="61925" wrap="square" tIns="0">
            <a:normAutofit/>
          </a:bodyPr>
          <a:lstStyle>
            <a:lvl1pPr indent="-317500" lvl="0" marL="457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●"/>
              <a:defRPr/>
            </a:lvl1pPr>
            <a:lvl2pPr indent="-317500" lvl="1" marL="9144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595959"/>
              </a:buClr>
              <a:buSzPts val="1400"/>
              <a:buChar char="●"/>
              <a:defRPr/>
            </a:lvl2pPr>
            <a:lvl3pPr indent="-3175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Char char="●"/>
              <a:defRPr/>
            </a:lvl3pPr>
            <a:lvl4pPr indent="-3175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rgbClr val="595959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91" name="Google Shape;91;p19"/>
          <p:cNvSpPr txBox="1"/>
          <p:nvPr>
            <p:ph idx="10" type="dt"/>
          </p:nvPr>
        </p:nvSpPr>
        <p:spPr>
          <a:xfrm>
            <a:off x="459000" y="4735800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2" name="Google Shape;92;p19"/>
          <p:cNvSpPr txBox="1"/>
          <p:nvPr>
            <p:ph idx="11" type="ftr"/>
          </p:nvPr>
        </p:nvSpPr>
        <p:spPr>
          <a:xfrm>
            <a:off x="3087000" y="4735800"/>
            <a:ext cx="2970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3" name="Google Shape;93;p19"/>
          <p:cNvSpPr txBox="1"/>
          <p:nvPr>
            <p:ph idx="12" type="sldNum"/>
          </p:nvPr>
        </p:nvSpPr>
        <p:spPr>
          <a:xfrm>
            <a:off x="6658200" y="4735800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比较">
  <p:cSld name="1_比较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 txBox="1"/>
          <p:nvPr>
            <p:ph type="title"/>
          </p:nvPr>
        </p:nvSpPr>
        <p:spPr>
          <a:xfrm>
            <a:off x="456300" y="456300"/>
            <a:ext cx="8226900" cy="52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100" lIns="67500" spcFirstLastPara="1" rIns="67500" wrap="square" tIns="351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6" name="Google Shape;96;p20"/>
          <p:cNvSpPr txBox="1"/>
          <p:nvPr>
            <p:ph idx="1" type="body"/>
          </p:nvPr>
        </p:nvSpPr>
        <p:spPr>
          <a:xfrm>
            <a:off x="456300" y="1071900"/>
            <a:ext cx="40068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28575" lIns="76200" spcFirstLastPara="1" rIns="57150" wrap="square" tIns="285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None/>
              <a:defRPr b="1" sz="1500">
                <a:solidFill>
                  <a:srgbClr val="3F3F3F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595959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rgbClr val="595959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97" name="Google Shape;97;p20"/>
          <p:cNvSpPr txBox="1"/>
          <p:nvPr>
            <p:ph idx="2" type="body"/>
          </p:nvPr>
        </p:nvSpPr>
        <p:spPr>
          <a:xfrm>
            <a:off x="456300" y="1390500"/>
            <a:ext cx="4006800" cy="32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6200" spcFirstLastPara="1" rIns="61925" wrap="square" tIns="0">
            <a:normAutofit/>
          </a:bodyPr>
          <a:lstStyle>
            <a:lvl1pPr indent="-317500" lvl="0" marL="457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●"/>
              <a:defRPr/>
            </a:lvl1pPr>
            <a:lvl2pPr indent="-317500" lvl="1" marL="9144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595959"/>
              </a:buClr>
              <a:buSzPts val="1400"/>
              <a:buChar char="●"/>
              <a:defRPr/>
            </a:lvl2pPr>
            <a:lvl3pPr indent="-3175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Char char="●"/>
              <a:defRPr/>
            </a:lvl3pPr>
            <a:lvl4pPr indent="-3175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rgbClr val="595959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98" name="Google Shape;98;p20"/>
          <p:cNvSpPr txBox="1"/>
          <p:nvPr>
            <p:ph idx="3" type="body"/>
          </p:nvPr>
        </p:nvSpPr>
        <p:spPr>
          <a:xfrm>
            <a:off x="4676813" y="1066297"/>
            <a:ext cx="40068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28575" lIns="76200" spcFirstLastPara="1" rIns="57150" wrap="square" tIns="285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None/>
              <a:defRPr b="1" sz="1500">
                <a:solidFill>
                  <a:srgbClr val="3F3F3F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595959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rgbClr val="595959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99" name="Google Shape;99;p20"/>
          <p:cNvSpPr txBox="1"/>
          <p:nvPr>
            <p:ph idx="4" type="body"/>
          </p:nvPr>
        </p:nvSpPr>
        <p:spPr>
          <a:xfrm>
            <a:off x="4676813" y="1390500"/>
            <a:ext cx="4006800" cy="32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6200" spcFirstLastPara="1" rIns="61925" wrap="square" tIns="0">
            <a:normAutofit/>
          </a:bodyPr>
          <a:lstStyle>
            <a:lvl1pPr indent="-317500" lvl="0" marL="457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●"/>
              <a:defRPr/>
            </a:lvl1pPr>
            <a:lvl2pPr indent="-317500" lvl="1" marL="9144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595959"/>
              </a:buClr>
              <a:buSzPts val="1400"/>
              <a:buChar char="●"/>
              <a:defRPr/>
            </a:lvl2pPr>
            <a:lvl3pPr indent="-3175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Char char="●"/>
              <a:defRPr/>
            </a:lvl3pPr>
            <a:lvl4pPr indent="-3175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rgbClr val="595959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00" name="Google Shape;100;p20"/>
          <p:cNvSpPr txBox="1"/>
          <p:nvPr>
            <p:ph idx="10" type="dt"/>
          </p:nvPr>
        </p:nvSpPr>
        <p:spPr>
          <a:xfrm>
            <a:off x="459000" y="4735800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1" name="Google Shape;101;p20"/>
          <p:cNvSpPr txBox="1"/>
          <p:nvPr>
            <p:ph idx="11" type="ftr"/>
          </p:nvPr>
        </p:nvSpPr>
        <p:spPr>
          <a:xfrm>
            <a:off x="3087000" y="4735800"/>
            <a:ext cx="2970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2" name="Google Shape;102;p20"/>
          <p:cNvSpPr txBox="1"/>
          <p:nvPr>
            <p:ph idx="12" type="sldNum"/>
          </p:nvPr>
        </p:nvSpPr>
        <p:spPr>
          <a:xfrm>
            <a:off x="6658200" y="4735800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比较">
  <p:cSld name="2_比较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1"/>
          <p:cNvSpPr txBox="1"/>
          <p:nvPr>
            <p:ph type="title"/>
          </p:nvPr>
        </p:nvSpPr>
        <p:spPr>
          <a:xfrm>
            <a:off x="456300" y="456300"/>
            <a:ext cx="8226900" cy="52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100" lIns="67500" spcFirstLastPara="1" rIns="67500" wrap="square" tIns="351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5" name="Google Shape;105;p21"/>
          <p:cNvSpPr txBox="1"/>
          <p:nvPr>
            <p:ph idx="1" type="body"/>
          </p:nvPr>
        </p:nvSpPr>
        <p:spPr>
          <a:xfrm>
            <a:off x="456300" y="1071900"/>
            <a:ext cx="40068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28575" lIns="76200" spcFirstLastPara="1" rIns="57150" wrap="square" tIns="285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None/>
              <a:defRPr b="1" sz="1500">
                <a:solidFill>
                  <a:srgbClr val="3F3F3F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595959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rgbClr val="595959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06" name="Google Shape;106;p21"/>
          <p:cNvSpPr txBox="1"/>
          <p:nvPr>
            <p:ph idx="2" type="body"/>
          </p:nvPr>
        </p:nvSpPr>
        <p:spPr>
          <a:xfrm>
            <a:off x="456300" y="1390500"/>
            <a:ext cx="4006800" cy="32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6200" spcFirstLastPara="1" rIns="61925" wrap="square" tIns="0">
            <a:normAutofit/>
          </a:bodyPr>
          <a:lstStyle>
            <a:lvl1pPr indent="-317500" lvl="0" marL="457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●"/>
              <a:defRPr/>
            </a:lvl1pPr>
            <a:lvl2pPr indent="-317500" lvl="1" marL="9144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595959"/>
              </a:buClr>
              <a:buSzPts val="1400"/>
              <a:buChar char="●"/>
              <a:defRPr/>
            </a:lvl2pPr>
            <a:lvl3pPr indent="-3175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Char char="●"/>
              <a:defRPr/>
            </a:lvl3pPr>
            <a:lvl4pPr indent="-3175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rgbClr val="595959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07" name="Google Shape;107;p21"/>
          <p:cNvSpPr txBox="1"/>
          <p:nvPr>
            <p:ph idx="3" type="body"/>
          </p:nvPr>
        </p:nvSpPr>
        <p:spPr>
          <a:xfrm>
            <a:off x="4676813" y="1066297"/>
            <a:ext cx="40068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28575" lIns="76200" spcFirstLastPara="1" rIns="57150" wrap="square" tIns="285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None/>
              <a:defRPr b="1" sz="1500">
                <a:solidFill>
                  <a:srgbClr val="3F3F3F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595959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rgbClr val="595959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08" name="Google Shape;108;p21"/>
          <p:cNvSpPr txBox="1"/>
          <p:nvPr>
            <p:ph idx="4" type="body"/>
          </p:nvPr>
        </p:nvSpPr>
        <p:spPr>
          <a:xfrm>
            <a:off x="4676813" y="1390500"/>
            <a:ext cx="4006800" cy="32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6200" spcFirstLastPara="1" rIns="61925" wrap="square" tIns="0">
            <a:normAutofit/>
          </a:bodyPr>
          <a:lstStyle>
            <a:lvl1pPr indent="-317500" lvl="0" marL="457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●"/>
              <a:defRPr/>
            </a:lvl1pPr>
            <a:lvl2pPr indent="-317500" lvl="1" marL="9144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595959"/>
              </a:buClr>
              <a:buSzPts val="1400"/>
              <a:buChar char="●"/>
              <a:defRPr/>
            </a:lvl2pPr>
            <a:lvl3pPr indent="-3175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Char char="●"/>
              <a:defRPr/>
            </a:lvl3pPr>
            <a:lvl4pPr indent="-3175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rgbClr val="595959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09" name="Google Shape;109;p21"/>
          <p:cNvSpPr txBox="1"/>
          <p:nvPr>
            <p:ph idx="10" type="dt"/>
          </p:nvPr>
        </p:nvSpPr>
        <p:spPr>
          <a:xfrm>
            <a:off x="459000" y="4735800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0" name="Google Shape;110;p21"/>
          <p:cNvSpPr txBox="1"/>
          <p:nvPr>
            <p:ph idx="11" type="ftr"/>
          </p:nvPr>
        </p:nvSpPr>
        <p:spPr>
          <a:xfrm>
            <a:off x="3087000" y="4735800"/>
            <a:ext cx="2970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1" name="Google Shape;111;p21"/>
          <p:cNvSpPr txBox="1"/>
          <p:nvPr>
            <p:ph idx="12" type="sldNum"/>
          </p:nvPr>
        </p:nvSpPr>
        <p:spPr>
          <a:xfrm>
            <a:off x="6658200" y="4735800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比较">
  <p:cSld name="3_比较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2"/>
          <p:cNvSpPr txBox="1"/>
          <p:nvPr>
            <p:ph type="title"/>
          </p:nvPr>
        </p:nvSpPr>
        <p:spPr>
          <a:xfrm>
            <a:off x="456300" y="456300"/>
            <a:ext cx="8226900" cy="52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100" lIns="67500" spcFirstLastPara="1" rIns="67500" wrap="square" tIns="351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4" name="Google Shape;114;p22"/>
          <p:cNvSpPr txBox="1"/>
          <p:nvPr>
            <p:ph idx="1" type="body"/>
          </p:nvPr>
        </p:nvSpPr>
        <p:spPr>
          <a:xfrm>
            <a:off x="456300" y="1071900"/>
            <a:ext cx="40068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28575" lIns="76200" spcFirstLastPara="1" rIns="57150" wrap="square" tIns="285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None/>
              <a:defRPr b="1" sz="1500">
                <a:solidFill>
                  <a:srgbClr val="3F3F3F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595959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rgbClr val="595959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15" name="Google Shape;115;p22"/>
          <p:cNvSpPr txBox="1"/>
          <p:nvPr>
            <p:ph idx="2" type="body"/>
          </p:nvPr>
        </p:nvSpPr>
        <p:spPr>
          <a:xfrm>
            <a:off x="456300" y="1390500"/>
            <a:ext cx="4006800" cy="32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6200" spcFirstLastPara="1" rIns="61925" wrap="square" tIns="0">
            <a:normAutofit/>
          </a:bodyPr>
          <a:lstStyle>
            <a:lvl1pPr indent="-317500" lvl="0" marL="457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●"/>
              <a:defRPr/>
            </a:lvl1pPr>
            <a:lvl2pPr indent="-317500" lvl="1" marL="9144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595959"/>
              </a:buClr>
              <a:buSzPts val="1400"/>
              <a:buChar char="●"/>
              <a:defRPr/>
            </a:lvl2pPr>
            <a:lvl3pPr indent="-3175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Char char="●"/>
              <a:defRPr/>
            </a:lvl3pPr>
            <a:lvl4pPr indent="-3175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rgbClr val="595959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16" name="Google Shape;116;p22"/>
          <p:cNvSpPr txBox="1"/>
          <p:nvPr>
            <p:ph idx="3" type="body"/>
          </p:nvPr>
        </p:nvSpPr>
        <p:spPr>
          <a:xfrm>
            <a:off x="4676813" y="1066297"/>
            <a:ext cx="40068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28575" lIns="76200" spcFirstLastPara="1" rIns="57150" wrap="square" tIns="285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None/>
              <a:defRPr b="1" sz="1500">
                <a:solidFill>
                  <a:srgbClr val="3F3F3F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595959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rgbClr val="595959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17" name="Google Shape;117;p22"/>
          <p:cNvSpPr txBox="1"/>
          <p:nvPr>
            <p:ph idx="4" type="body"/>
          </p:nvPr>
        </p:nvSpPr>
        <p:spPr>
          <a:xfrm>
            <a:off x="4676813" y="1390500"/>
            <a:ext cx="4006800" cy="32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6200" spcFirstLastPara="1" rIns="61925" wrap="square" tIns="0">
            <a:normAutofit/>
          </a:bodyPr>
          <a:lstStyle>
            <a:lvl1pPr indent="-317500" lvl="0" marL="457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●"/>
              <a:defRPr/>
            </a:lvl1pPr>
            <a:lvl2pPr indent="-317500" lvl="1" marL="9144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595959"/>
              </a:buClr>
              <a:buSzPts val="1400"/>
              <a:buChar char="●"/>
              <a:defRPr/>
            </a:lvl2pPr>
            <a:lvl3pPr indent="-3175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Char char="●"/>
              <a:defRPr/>
            </a:lvl3pPr>
            <a:lvl4pPr indent="-3175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rgbClr val="595959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18" name="Google Shape;118;p22"/>
          <p:cNvSpPr txBox="1"/>
          <p:nvPr>
            <p:ph idx="10" type="dt"/>
          </p:nvPr>
        </p:nvSpPr>
        <p:spPr>
          <a:xfrm>
            <a:off x="459000" y="4735800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9" name="Google Shape;119;p22"/>
          <p:cNvSpPr txBox="1"/>
          <p:nvPr>
            <p:ph idx="11" type="ftr"/>
          </p:nvPr>
        </p:nvSpPr>
        <p:spPr>
          <a:xfrm>
            <a:off x="3087000" y="4735800"/>
            <a:ext cx="2970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0" name="Google Shape;120;p22"/>
          <p:cNvSpPr txBox="1"/>
          <p:nvPr>
            <p:ph idx="12" type="sldNum"/>
          </p:nvPr>
        </p:nvSpPr>
        <p:spPr>
          <a:xfrm>
            <a:off x="6658200" y="4735800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比较">
  <p:cSld name="4_比较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3"/>
          <p:cNvSpPr txBox="1"/>
          <p:nvPr>
            <p:ph type="title"/>
          </p:nvPr>
        </p:nvSpPr>
        <p:spPr>
          <a:xfrm>
            <a:off x="456300" y="456300"/>
            <a:ext cx="8226900" cy="52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100" lIns="67500" spcFirstLastPara="1" rIns="67500" wrap="square" tIns="351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3" name="Google Shape;123;p23"/>
          <p:cNvSpPr txBox="1"/>
          <p:nvPr>
            <p:ph idx="1" type="body"/>
          </p:nvPr>
        </p:nvSpPr>
        <p:spPr>
          <a:xfrm>
            <a:off x="456300" y="1071900"/>
            <a:ext cx="40068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28575" lIns="76200" spcFirstLastPara="1" rIns="57150" wrap="square" tIns="285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None/>
              <a:defRPr b="1" sz="1500">
                <a:solidFill>
                  <a:srgbClr val="3F3F3F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595959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rgbClr val="595959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24" name="Google Shape;124;p23"/>
          <p:cNvSpPr txBox="1"/>
          <p:nvPr>
            <p:ph idx="2" type="body"/>
          </p:nvPr>
        </p:nvSpPr>
        <p:spPr>
          <a:xfrm>
            <a:off x="456300" y="1390500"/>
            <a:ext cx="4006800" cy="32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6200" spcFirstLastPara="1" rIns="61925" wrap="square" tIns="0">
            <a:normAutofit/>
          </a:bodyPr>
          <a:lstStyle>
            <a:lvl1pPr indent="-317500" lvl="0" marL="457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●"/>
              <a:defRPr/>
            </a:lvl1pPr>
            <a:lvl2pPr indent="-317500" lvl="1" marL="9144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595959"/>
              </a:buClr>
              <a:buSzPts val="1400"/>
              <a:buChar char="●"/>
              <a:defRPr/>
            </a:lvl2pPr>
            <a:lvl3pPr indent="-3175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Char char="●"/>
              <a:defRPr/>
            </a:lvl3pPr>
            <a:lvl4pPr indent="-3175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rgbClr val="595959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5" name="Google Shape;125;p23"/>
          <p:cNvSpPr txBox="1"/>
          <p:nvPr>
            <p:ph idx="3" type="body"/>
          </p:nvPr>
        </p:nvSpPr>
        <p:spPr>
          <a:xfrm>
            <a:off x="4676813" y="1066297"/>
            <a:ext cx="40068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28575" lIns="76200" spcFirstLastPara="1" rIns="57150" wrap="square" tIns="285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None/>
              <a:defRPr b="1" sz="1500">
                <a:solidFill>
                  <a:srgbClr val="3F3F3F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595959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rgbClr val="595959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26" name="Google Shape;126;p23"/>
          <p:cNvSpPr txBox="1"/>
          <p:nvPr>
            <p:ph idx="4" type="body"/>
          </p:nvPr>
        </p:nvSpPr>
        <p:spPr>
          <a:xfrm>
            <a:off x="4676813" y="1390500"/>
            <a:ext cx="4006800" cy="32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6200" spcFirstLastPara="1" rIns="61925" wrap="square" tIns="0">
            <a:normAutofit/>
          </a:bodyPr>
          <a:lstStyle>
            <a:lvl1pPr indent="-317500" lvl="0" marL="457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●"/>
              <a:defRPr/>
            </a:lvl1pPr>
            <a:lvl2pPr indent="-317500" lvl="1" marL="9144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595959"/>
              </a:buClr>
              <a:buSzPts val="1400"/>
              <a:buChar char="●"/>
              <a:defRPr/>
            </a:lvl2pPr>
            <a:lvl3pPr indent="-3175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Char char="●"/>
              <a:defRPr/>
            </a:lvl3pPr>
            <a:lvl4pPr indent="-3175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rgbClr val="595959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7" name="Google Shape;127;p23"/>
          <p:cNvSpPr txBox="1"/>
          <p:nvPr>
            <p:ph idx="10" type="dt"/>
          </p:nvPr>
        </p:nvSpPr>
        <p:spPr>
          <a:xfrm>
            <a:off x="459000" y="4735800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8" name="Google Shape;128;p23"/>
          <p:cNvSpPr txBox="1"/>
          <p:nvPr>
            <p:ph idx="11" type="ftr"/>
          </p:nvPr>
        </p:nvSpPr>
        <p:spPr>
          <a:xfrm>
            <a:off x="3087000" y="4735800"/>
            <a:ext cx="2970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9" name="Google Shape;129;p23"/>
          <p:cNvSpPr txBox="1"/>
          <p:nvPr>
            <p:ph idx="12" type="sldNum"/>
          </p:nvPr>
        </p:nvSpPr>
        <p:spPr>
          <a:xfrm>
            <a:off x="6658200" y="4735800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比较">
  <p:cSld name="5_比较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4"/>
          <p:cNvSpPr txBox="1"/>
          <p:nvPr>
            <p:ph type="title"/>
          </p:nvPr>
        </p:nvSpPr>
        <p:spPr>
          <a:xfrm>
            <a:off x="456300" y="456300"/>
            <a:ext cx="8226900" cy="52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100" lIns="67500" spcFirstLastPara="1" rIns="67500" wrap="square" tIns="351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2" name="Google Shape;132;p24"/>
          <p:cNvSpPr txBox="1"/>
          <p:nvPr>
            <p:ph idx="1" type="body"/>
          </p:nvPr>
        </p:nvSpPr>
        <p:spPr>
          <a:xfrm>
            <a:off x="456300" y="1071900"/>
            <a:ext cx="40068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28575" lIns="76200" spcFirstLastPara="1" rIns="57150" wrap="square" tIns="285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None/>
              <a:defRPr b="1" sz="1500">
                <a:solidFill>
                  <a:srgbClr val="3F3F3F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595959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rgbClr val="595959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33" name="Google Shape;133;p24"/>
          <p:cNvSpPr txBox="1"/>
          <p:nvPr>
            <p:ph idx="2" type="body"/>
          </p:nvPr>
        </p:nvSpPr>
        <p:spPr>
          <a:xfrm>
            <a:off x="456300" y="1390500"/>
            <a:ext cx="4006800" cy="32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6200" spcFirstLastPara="1" rIns="61925" wrap="square" tIns="0">
            <a:normAutofit/>
          </a:bodyPr>
          <a:lstStyle>
            <a:lvl1pPr indent="-317500" lvl="0" marL="457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●"/>
              <a:defRPr/>
            </a:lvl1pPr>
            <a:lvl2pPr indent="-317500" lvl="1" marL="9144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595959"/>
              </a:buClr>
              <a:buSzPts val="1400"/>
              <a:buChar char="●"/>
              <a:defRPr/>
            </a:lvl2pPr>
            <a:lvl3pPr indent="-3175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Char char="●"/>
              <a:defRPr/>
            </a:lvl3pPr>
            <a:lvl4pPr indent="-3175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rgbClr val="595959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34" name="Google Shape;134;p24"/>
          <p:cNvSpPr txBox="1"/>
          <p:nvPr>
            <p:ph idx="3" type="body"/>
          </p:nvPr>
        </p:nvSpPr>
        <p:spPr>
          <a:xfrm>
            <a:off x="4676813" y="1066297"/>
            <a:ext cx="40068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28575" lIns="76200" spcFirstLastPara="1" rIns="57150" wrap="square" tIns="285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None/>
              <a:defRPr b="1" sz="1500">
                <a:solidFill>
                  <a:srgbClr val="3F3F3F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595959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rgbClr val="595959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35" name="Google Shape;135;p24"/>
          <p:cNvSpPr txBox="1"/>
          <p:nvPr>
            <p:ph idx="4" type="body"/>
          </p:nvPr>
        </p:nvSpPr>
        <p:spPr>
          <a:xfrm>
            <a:off x="4676813" y="1390500"/>
            <a:ext cx="4006800" cy="32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6200" spcFirstLastPara="1" rIns="61925" wrap="square" tIns="0">
            <a:normAutofit/>
          </a:bodyPr>
          <a:lstStyle>
            <a:lvl1pPr indent="-317500" lvl="0" marL="457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●"/>
              <a:defRPr/>
            </a:lvl1pPr>
            <a:lvl2pPr indent="-317500" lvl="1" marL="9144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595959"/>
              </a:buClr>
              <a:buSzPts val="1400"/>
              <a:buChar char="●"/>
              <a:defRPr/>
            </a:lvl2pPr>
            <a:lvl3pPr indent="-3175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Char char="●"/>
              <a:defRPr/>
            </a:lvl3pPr>
            <a:lvl4pPr indent="-3175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rgbClr val="595959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36" name="Google Shape;136;p24"/>
          <p:cNvSpPr txBox="1"/>
          <p:nvPr>
            <p:ph idx="10" type="dt"/>
          </p:nvPr>
        </p:nvSpPr>
        <p:spPr>
          <a:xfrm>
            <a:off x="459000" y="4735800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7" name="Google Shape;137;p24"/>
          <p:cNvSpPr txBox="1"/>
          <p:nvPr>
            <p:ph idx="11" type="ftr"/>
          </p:nvPr>
        </p:nvSpPr>
        <p:spPr>
          <a:xfrm>
            <a:off x="3087000" y="4735800"/>
            <a:ext cx="2970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8" name="Google Shape;138;p24"/>
          <p:cNvSpPr txBox="1"/>
          <p:nvPr>
            <p:ph idx="12" type="sldNum"/>
          </p:nvPr>
        </p:nvSpPr>
        <p:spPr>
          <a:xfrm>
            <a:off x="6658200" y="4735800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比较">
  <p:cSld name="6_比较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5"/>
          <p:cNvSpPr txBox="1"/>
          <p:nvPr>
            <p:ph type="title"/>
          </p:nvPr>
        </p:nvSpPr>
        <p:spPr>
          <a:xfrm>
            <a:off x="456300" y="456300"/>
            <a:ext cx="8226900" cy="52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100" lIns="67500" spcFirstLastPara="1" rIns="67500" wrap="square" tIns="351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1" name="Google Shape;141;p25"/>
          <p:cNvSpPr txBox="1"/>
          <p:nvPr>
            <p:ph idx="1" type="body"/>
          </p:nvPr>
        </p:nvSpPr>
        <p:spPr>
          <a:xfrm>
            <a:off x="456300" y="1071900"/>
            <a:ext cx="40068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28575" lIns="76200" spcFirstLastPara="1" rIns="57150" wrap="square" tIns="285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None/>
              <a:defRPr b="1" sz="1500">
                <a:solidFill>
                  <a:srgbClr val="3F3F3F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595959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rgbClr val="595959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42" name="Google Shape;142;p25"/>
          <p:cNvSpPr txBox="1"/>
          <p:nvPr>
            <p:ph idx="2" type="body"/>
          </p:nvPr>
        </p:nvSpPr>
        <p:spPr>
          <a:xfrm>
            <a:off x="456300" y="1390500"/>
            <a:ext cx="4006800" cy="32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6200" spcFirstLastPara="1" rIns="61925" wrap="square" tIns="0">
            <a:normAutofit/>
          </a:bodyPr>
          <a:lstStyle>
            <a:lvl1pPr indent="-317500" lvl="0" marL="457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●"/>
              <a:defRPr/>
            </a:lvl1pPr>
            <a:lvl2pPr indent="-317500" lvl="1" marL="9144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595959"/>
              </a:buClr>
              <a:buSzPts val="1400"/>
              <a:buChar char="●"/>
              <a:defRPr/>
            </a:lvl2pPr>
            <a:lvl3pPr indent="-3175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Char char="●"/>
              <a:defRPr/>
            </a:lvl3pPr>
            <a:lvl4pPr indent="-3175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rgbClr val="595959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43" name="Google Shape;143;p25"/>
          <p:cNvSpPr txBox="1"/>
          <p:nvPr>
            <p:ph idx="3" type="body"/>
          </p:nvPr>
        </p:nvSpPr>
        <p:spPr>
          <a:xfrm>
            <a:off x="4676813" y="1066297"/>
            <a:ext cx="40068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28575" lIns="76200" spcFirstLastPara="1" rIns="57150" wrap="square" tIns="285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None/>
              <a:defRPr b="1" sz="1500">
                <a:solidFill>
                  <a:srgbClr val="3F3F3F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595959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rgbClr val="595959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44" name="Google Shape;144;p25"/>
          <p:cNvSpPr txBox="1"/>
          <p:nvPr>
            <p:ph idx="4" type="body"/>
          </p:nvPr>
        </p:nvSpPr>
        <p:spPr>
          <a:xfrm>
            <a:off x="4676813" y="1390500"/>
            <a:ext cx="4006800" cy="32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6200" spcFirstLastPara="1" rIns="61925" wrap="square" tIns="0">
            <a:normAutofit/>
          </a:bodyPr>
          <a:lstStyle>
            <a:lvl1pPr indent="-317500" lvl="0" marL="457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●"/>
              <a:defRPr/>
            </a:lvl1pPr>
            <a:lvl2pPr indent="-317500" lvl="1" marL="9144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595959"/>
              </a:buClr>
              <a:buSzPts val="1400"/>
              <a:buChar char="●"/>
              <a:defRPr/>
            </a:lvl2pPr>
            <a:lvl3pPr indent="-3175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Char char="●"/>
              <a:defRPr/>
            </a:lvl3pPr>
            <a:lvl4pPr indent="-3175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rgbClr val="595959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45" name="Google Shape;145;p25"/>
          <p:cNvSpPr txBox="1"/>
          <p:nvPr>
            <p:ph idx="10" type="dt"/>
          </p:nvPr>
        </p:nvSpPr>
        <p:spPr>
          <a:xfrm>
            <a:off x="459000" y="4735800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6" name="Google Shape;146;p25"/>
          <p:cNvSpPr txBox="1"/>
          <p:nvPr>
            <p:ph idx="11" type="ftr"/>
          </p:nvPr>
        </p:nvSpPr>
        <p:spPr>
          <a:xfrm>
            <a:off x="3087000" y="4735800"/>
            <a:ext cx="2970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7" name="Google Shape;147;p25"/>
          <p:cNvSpPr txBox="1"/>
          <p:nvPr>
            <p:ph idx="12" type="sldNum"/>
          </p:nvPr>
        </p:nvSpPr>
        <p:spPr>
          <a:xfrm>
            <a:off x="6658200" y="4735800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比较">
  <p:cSld name="7_比较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6"/>
          <p:cNvSpPr txBox="1"/>
          <p:nvPr>
            <p:ph type="title"/>
          </p:nvPr>
        </p:nvSpPr>
        <p:spPr>
          <a:xfrm>
            <a:off x="456300" y="456300"/>
            <a:ext cx="8226900" cy="52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100" lIns="67500" spcFirstLastPara="1" rIns="67500" wrap="square" tIns="351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0" name="Google Shape;150;p26"/>
          <p:cNvSpPr txBox="1"/>
          <p:nvPr>
            <p:ph idx="1" type="body"/>
          </p:nvPr>
        </p:nvSpPr>
        <p:spPr>
          <a:xfrm>
            <a:off x="456300" y="1071900"/>
            <a:ext cx="40068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28575" lIns="76200" spcFirstLastPara="1" rIns="57150" wrap="square" tIns="285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None/>
              <a:defRPr b="1" sz="1500">
                <a:solidFill>
                  <a:srgbClr val="3F3F3F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595959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rgbClr val="595959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51" name="Google Shape;151;p26"/>
          <p:cNvSpPr txBox="1"/>
          <p:nvPr>
            <p:ph idx="2" type="body"/>
          </p:nvPr>
        </p:nvSpPr>
        <p:spPr>
          <a:xfrm>
            <a:off x="456300" y="1390500"/>
            <a:ext cx="4006800" cy="32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6200" spcFirstLastPara="1" rIns="61925" wrap="square" tIns="0">
            <a:normAutofit/>
          </a:bodyPr>
          <a:lstStyle>
            <a:lvl1pPr indent="-317500" lvl="0" marL="457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●"/>
              <a:defRPr/>
            </a:lvl1pPr>
            <a:lvl2pPr indent="-317500" lvl="1" marL="9144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595959"/>
              </a:buClr>
              <a:buSzPts val="1400"/>
              <a:buChar char="●"/>
              <a:defRPr/>
            </a:lvl2pPr>
            <a:lvl3pPr indent="-3175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Char char="●"/>
              <a:defRPr/>
            </a:lvl3pPr>
            <a:lvl4pPr indent="-3175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rgbClr val="595959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52" name="Google Shape;152;p26"/>
          <p:cNvSpPr txBox="1"/>
          <p:nvPr>
            <p:ph idx="3" type="body"/>
          </p:nvPr>
        </p:nvSpPr>
        <p:spPr>
          <a:xfrm>
            <a:off x="4676813" y="1066297"/>
            <a:ext cx="40068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28575" lIns="76200" spcFirstLastPara="1" rIns="57150" wrap="square" tIns="285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None/>
              <a:defRPr b="1" sz="1500">
                <a:solidFill>
                  <a:srgbClr val="3F3F3F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595959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rgbClr val="595959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53" name="Google Shape;153;p26"/>
          <p:cNvSpPr txBox="1"/>
          <p:nvPr>
            <p:ph idx="4" type="body"/>
          </p:nvPr>
        </p:nvSpPr>
        <p:spPr>
          <a:xfrm>
            <a:off x="4676813" y="1390500"/>
            <a:ext cx="4006800" cy="32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6200" spcFirstLastPara="1" rIns="61925" wrap="square" tIns="0">
            <a:normAutofit/>
          </a:bodyPr>
          <a:lstStyle>
            <a:lvl1pPr indent="-317500" lvl="0" marL="457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●"/>
              <a:defRPr/>
            </a:lvl1pPr>
            <a:lvl2pPr indent="-317500" lvl="1" marL="9144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595959"/>
              </a:buClr>
              <a:buSzPts val="1400"/>
              <a:buChar char="●"/>
              <a:defRPr/>
            </a:lvl2pPr>
            <a:lvl3pPr indent="-3175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Char char="●"/>
              <a:defRPr/>
            </a:lvl3pPr>
            <a:lvl4pPr indent="-3175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rgbClr val="595959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54" name="Google Shape;154;p26"/>
          <p:cNvSpPr txBox="1"/>
          <p:nvPr>
            <p:ph idx="10" type="dt"/>
          </p:nvPr>
        </p:nvSpPr>
        <p:spPr>
          <a:xfrm>
            <a:off x="459000" y="4735800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5" name="Google Shape;155;p26"/>
          <p:cNvSpPr txBox="1"/>
          <p:nvPr>
            <p:ph idx="11" type="ftr"/>
          </p:nvPr>
        </p:nvSpPr>
        <p:spPr>
          <a:xfrm>
            <a:off x="3087000" y="4735800"/>
            <a:ext cx="2970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6" name="Google Shape;156;p26"/>
          <p:cNvSpPr txBox="1"/>
          <p:nvPr>
            <p:ph idx="12" type="sldNum"/>
          </p:nvPr>
        </p:nvSpPr>
        <p:spPr>
          <a:xfrm>
            <a:off x="6658200" y="4735800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比较">
  <p:cSld name="8_比较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7"/>
          <p:cNvSpPr txBox="1"/>
          <p:nvPr>
            <p:ph type="title"/>
          </p:nvPr>
        </p:nvSpPr>
        <p:spPr>
          <a:xfrm>
            <a:off x="456300" y="456300"/>
            <a:ext cx="8226900" cy="52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100" lIns="67500" spcFirstLastPara="1" rIns="67500" wrap="square" tIns="351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9" name="Google Shape;159;p27"/>
          <p:cNvSpPr txBox="1"/>
          <p:nvPr>
            <p:ph idx="1" type="body"/>
          </p:nvPr>
        </p:nvSpPr>
        <p:spPr>
          <a:xfrm>
            <a:off x="456300" y="1071900"/>
            <a:ext cx="40068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28575" lIns="76200" spcFirstLastPara="1" rIns="57150" wrap="square" tIns="285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None/>
              <a:defRPr b="1" sz="1500">
                <a:solidFill>
                  <a:srgbClr val="3F3F3F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595959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rgbClr val="595959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60" name="Google Shape;160;p27"/>
          <p:cNvSpPr txBox="1"/>
          <p:nvPr>
            <p:ph idx="2" type="body"/>
          </p:nvPr>
        </p:nvSpPr>
        <p:spPr>
          <a:xfrm>
            <a:off x="456300" y="1390500"/>
            <a:ext cx="4006800" cy="32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6200" spcFirstLastPara="1" rIns="61925" wrap="square" tIns="0">
            <a:normAutofit/>
          </a:bodyPr>
          <a:lstStyle>
            <a:lvl1pPr indent="-317500" lvl="0" marL="457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●"/>
              <a:defRPr/>
            </a:lvl1pPr>
            <a:lvl2pPr indent="-317500" lvl="1" marL="9144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595959"/>
              </a:buClr>
              <a:buSzPts val="1400"/>
              <a:buChar char="●"/>
              <a:defRPr/>
            </a:lvl2pPr>
            <a:lvl3pPr indent="-3175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Char char="●"/>
              <a:defRPr/>
            </a:lvl3pPr>
            <a:lvl4pPr indent="-3175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rgbClr val="595959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61" name="Google Shape;161;p27"/>
          <p:cNvSpPr txBox="1"/>
          <p:nvPr>
            <p:ph idx="3" type="body"/>
          </p:nvPr>
        </p:nvSpPr>
        <p:spPr>
          <a:xfrm>
            <a:off x="4676813" y="1066297"/>
            <a:ext cx="40068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28575" lIns="76200" spcFirstLastPara="1" rIns="57150" wrap="square" tIns="285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None/>
              <a:defRPr b="1" sz="1500">
                <a:solidFill>
                  <a:srgbClr val="3F3F3F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595959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rgbClr val="595959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62" name="Google Shape;162;p27"/>
          <p:cNvSpPr txBox="1"/>
          <p:nvPr>
            <p:ph idx="4" type="body"/>
          </p:nvPr>
        </p:nvSpPr>
        <p:spPr>
          <a:xfrm>
            <a:off x="4676813" y="1390500"/>
            <a:ext cx="4006800" cy="32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6200" spcFirstLastPara="1" rIns="61925" wrap="square" tIns="0">
            <a:normAutofit/>
          </a:bodyPr>
          <a:lstStyle>
            <a:lvl1pPr indent="-317500" lvl="0" marL="457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●"/>
              <a:defRPr/>
            </a:lvl1pPr>
            <a:lvl2pPr indent="-317500" lvl="1" marL="9144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595959"/>
              </a:buClr>
              <a:buSzPts val="1400"/>
              <a:buChar char="●"/>
              <a:defRPr/>
            </a:lvl2pPr>
            <a:lvl3pPr indent="-3175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Char char="●"/>
              <a:defRPr/>
            </a:lvl3pPr>
            <a:lvl4pPr indent="-3175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rgbClr val="595959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63" name="Google Shape;163;p27"/>
          <p:cNvSpPr txBox="1"/>
          <p:nvPr>
            <p:ph idx="10" type="dt"/>
          </p:nvPr>
        </p:nvSpPr>
        <p:spPr>
          <a:xfrm>
            <a:off x="459000" y="4735800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4" name="Google Shape;164;p27"/>
          <p:cNvSpPr txBox="1"/>
          <p:nvPr>
            <p:ph idx="11" type="ftr"/>
          </p:nvPr>
        </p:nvSpPr>
        <p:spPr>
          <a:xfrm>
            <a:off x="3087000" y="4735800"/>
            <a:ext cx="2970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5" name="Google Shape;165;p27"/>
          <p:cNvSpPr txBox="1"/>
          <p:nvPr>
            <p:ph idx="12" type="sldNum"/>
          </p:nvPr>
        </p:nvSpPr>
        <p:spPr>
          <a:xfrm>
            <a:off x="6658200" y="4735800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比较">
  <p:cSld name="9_比较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8"/>
          <p:cNvSpPr txBox="1"/>
          <p:nvPr>
            <p:ph type="title"/>
          </p:nvPr>
        </p:nvSpPr>
        <p:spPr>
          <a:xfrm>
            <a:off x="456300" y="456300"/>
            <a:ext cx="8226900" cy="52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100" lIns="67500" spcFirstLastPara="1" rIns="67500" wrap="square" tIns="351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8" name="Google Shape;168;p28"/>
          <p:cNvSpPr txBox="1"/>
          <p:nvPr>
            <p:ph idx="1" type="body"/>
          </p:nvPr>
        </p:nvSpPr>
        <p:spPr>
          <a:xfrm>
            <a:off x="456300" y="1071900"/>
            <a:ext cx="40068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28575" lIns="76200" spcFirstLastPara="1" rIns="57150" wrap="square" tIns="285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None/>
              <a:defRPr b="1" sz="1500">
                <a:solidFill>
                  <a:srgbClr val="3F3F3F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595959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rgbClr val="595959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69" name="Google Shape;169;p28"/>
          <p:cNvSpPr txBox="1"/>
          <p:nvPr>
            <p:ph idx="2" type="body"/>
          </p:nvPr>
        </p:nvSpPr>
        <p:spPr>
          <a:xfrm>
            <a:off x="456300" y="1390500"/>
            <a:ext cx="4006800" cy="32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6200" spcFirstLastPara="1" rIns="61925" wrap="square" tIns="0">
            <a:normAutofit/>
          </a:bodyPr>
          <a:lstStyle>
            <a:lvl1pPr indent="-317500" lvl="0" marL="457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●"/>
              <a:defRPr/>
            </a:lvl1pPr>
            <a:lvl2pPr indent="-317500" lvl="1" marL="9144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595959"/>
              </a:buClr>
              <a:buSzPts val="1400"/>
              <a:buChar char="●"/>
              <a:defRPr/>
            </a:lvl2pPr>
            <a:lvl3pPr indent="-3175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Char char="●"/>
              <a:defRPr/>
            </a:lvl3pPr>
            <a:lvl4pPr indent="-3175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rgbClr val="595959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70" name="Google Shape;170;p28"/>
          <p:cNvSpPr txBox="1"/>
          <p:nvPr>
            <p:ph idx="3" type="body"/>
          </p:nvPr>
        </p:nvSpPr>
        <p:spPr>
          <a:xfrm>
            <a:off x="4676813" y="1066297"/>
            <a:ext cx="40068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28575" lIns="76200" spcFirstLastPara="1" rIns="57150" wrap="square" tIns="285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None/>
              <a:defRPr b="1" sz="1500">
                <a:solidFill>
                  <a:srgbClr val="3F3F3F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595959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rgbClr val="595959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71" name="Google Shape;171;p28"/>
          <p:cNvSpPr txBox="1"/>
          <p:nvPr>
            <p:ph idx="4" type="body"/>
          </p:nvPr>
        </p:nvSpPr>
        <p:spPr>
          <a:xfrm>
            <a:off x="4676813" y="1390500"/>
            <a:ext cx="4006800" cy="32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6200" spcFirstLastPara="1" rIns="61925" wrap="square" tIns="0">
            <a:normAutofit/>
          </a:bodyPr>
          <a:lstStyle>
            <a:lvl1pPr indent="-317500" lvl="0" marL="457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●"/>
              <a:defRPr/>
            </a:lvl1pPr>
            <a:lvl2pPr indent="-317500" lvl="1" marL="9144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595959"/>
              </a:buClr>
              <a:buSzPts val="1400"/>
              <a:buChar char="●"/>
              <a:defRPr/>
            </a:lvl2pPr>
            <a:lvl3pPr indent="-3175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Char char="●"/>
              <a:defRPr/>
            </a:lvl3pPr>
            <a:lvl4pPr indent="-3175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rgbClr val="595959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72" name="Google Shape;172;p28"/>
          <p:cNvSpPr txBox="1"/>
          <p:nvPr>
            <p:ph idx="10" type="dt"/>
          </p:nvPr>
        </p:nvSpPr>
        <p:spPr>
          <a:xfrm>
            <a:off x="459000" y="4735800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3" name="Google Shape;173;p28"/>
          <p:cNvSpPr txBox="1"/>
          <p:nvPr>
            <p:ph idx="11" type="ftr"/>
          </p:nvPr>
        </p:nvSpPr>
        <p:spPr>
          <a:xfrm>
            <a:off x="3087000" y="4735800"/>
            <a:ext cx="2970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4" name="Google Shape;174;p28"/>
          <p:cNvSpPr txBox="1"/>
          <p:nvPr>
            <p:ph idx="12" type="sldNum"/>
          </p:nvPr>
        </p:nvSpPr>
        <p:spPr>
          <a:xfrm>
            <a:off x="6658200" y="4735800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比较">
  <p:cSld name="10_比较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9"/>
          <p:cNvSpPr txBox="1"/>
          <p:nvPr>
            <p:ph type="title"/>
          </p:nvPr>
        </p:nvSpPr>
        <p:spPr>
          <a:xfrm>
            <a:off x="456300" y="456300"/>
            <a:ext cx="8226900" cy="52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100" lIns="67500" spcFirstLastPara="1" rIns="67500" wrap="square" tIns="351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7" name="Google Shape;177;p29"/>
          <p:cNvSpPr txBox="1"/>
          <p:nvPr>
            <p:ph idx="1" type="body"/>
          </p:nvPr>
        </p:nvSpPr>
        <p:spPr>
          <a:xfrm>
            <a:off x="456300" y="1071900"/>
            <a:ext cx="40068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28575" lIns="76200" spcFirstLastPara="1" rIns="57150" wrap="square" tIns="285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None/>
              <a:defRPr b="1" sz="1500">
                <a:solidFill>
                  <a:srgbClr val="3F3F3F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595959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rgbClr val="595959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78" name="Google Shape;178;p29"/>
          <p:cNvSpPr txBox="1"/>
          <p:nvPr>
            <p:ph idx="2" type="body"/>
          </p:nvPr>
        </p:nvSpPr>
        <p:spPr>
          <a:xfrm>
            <a:off x="456300" y="1390500"/>
            <a:ext cx="4006800" cy="32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6200" spcFirstLastPara="1" rIns="61925" wrap="square" tIns="0">
            <a:normAutofit/>
          </a:bodyPr>
          <a:lstStyle>
            <a:lvl1pPr indent="-317500" lvl="0" marL="457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●"/>
              <a:defRPr/>
            </a:lvl1pPr>
            <a:lvl2pPr indent="-317500" lvl="1" marL="9144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595959"/>
              </a:buClr>
              <a:buSzPts val="1400"/>
              <a:buChar char="●"/>
              <a:defRPr/>
            </a:lvl2pPr>
            <a:lvl3pPr indent="-3175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Char char="●"/>
              <a:defRPr/>
            </a:lvl3pPr>
            <a:lvl4pPr indent="-3175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rgbClr val="595959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79" name="Google Shape;179;p29"/>
          <p:cNvSpPr txBox="1"/>
          <p:nvPr>
            <p:ph idx="3" type="body"/>
          </p:nvPr>
        </p:nvSpPr>
        <p:spPr>
          <a:xfrm>
            <a:off x="4676813" y="1066297"/>
            <a:ext cx="40068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28575" lIns="76200" spcFirstLastPara="1" rIns="57150" wrap="square" tIns="285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None/>
              <a:defRPr b="1" sz="1500">
                <a:solidFill>
                  <a:srgbClr val="3F3F3F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595959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rgbClr val="595959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80" name="Google Shape;180;p29"/>
          <p:cNvSpPr txBox="1"/>
          <p:nvPr>
            <p:ph idx="4" type="body"/>
          </p:nvPr>
        </p:nvSpPr>
        <p:spPr>
          <a:xfrm>
            <a:off x="4676813" y="1390500"/>
            <a:ext cx="4006800" cy="32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6200" spcFirstLastPara="1" rIns="61925" wrap="square" tIns="0">
            <a:normAutofit/>
          </a:bodyPr>
          <a:lstStyle>
            <a:lvl1pPr indent="-317500" lvl="0" marL="457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●"/>
              <a:defRPr/>
            </a:lvl1pPr>
            <a:lvl2pPr indent="-317500" lvl="1" marL="9144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595959"/>
              </a:buClr>
              <a:buSzPts val="1400"/>
              <a:buChar char="●"/>
              <a:defRPr/>
            </a:lvl2pPr>
            <a:lvl3pPr indent="-3175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Char char="●"/>
              <a:defRPr/>
            </a:lvl3pPr>
            <a:lvl4pPr indent="-3175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rgbClr val="595959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81" name="Google Shape;181;p29"/>
          <p:cNvSpPr txBox="1"/>
          <p:nvPr>
            <p:ph idx="10" type="dt"/>
          </p:nvPr>
        </p:nvSpPr>
        <p:spPr>
          <a:xfrm>
            <a:off x="459000" y="4735800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2" name="Google Shape;182;p29"/>
          <p:cNvSpPr txBox="1"/>
          <p:nvPr>
            <p:ph idx="11" type="ftr"/>
          </p:nvPr>
        </p:nvSpPr>
        <p:spPr>
          <a:xfrm>
            <a:off x="3087000" y="4735800"/>
            <a:ext cx="2970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3" name="Google Shape;183;p29"/>
          <p:cNvSpPr txBox="1"/>
          <p:nvPr>
            <p:ph idx="12" type="sldNum"/>
          </p:nvPr>
        </p:nvSpPr>
        <p:spPr>
          <a:xfrm>
            <a:off x="6658200" y="4735800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比较">
  <p:cSld name="11_比较"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0"/>
          <p:cNvSpPr txBox="1"/>
          <p:nvPr>
            <p:ph type="title"/>
          </p:nvPr>
        </p:nvSpPr>
        <p:spPr>
          <a:xfrm>
            <a:off x="456300" y="456300"/>
            <a:ext cx="8226900" cy="52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100" lIns="67500" spcFirstLastPara="1" rIns="67500" wrap="square" tIns="351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6" name="Google Shape;186;p30"/>
          <p:cNvSpPr txBox="1"/>
          <p:nvPr>
            <p:ph idx="1" type="body"/>
          </p:nvPr>
        </p:nvSpPr>
        <p:spPr>
          <a:xfrm>
            <a:off x="456300" y="1071900"/>
            <a:ext cx="40068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28575" lIns="76200" spcFirstLastPara="1" rIns="57150" wrap="square" tIns="285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None/>
              <a:defRPr b="1" sz="1500">
                <a:solidFill>
                  <a:srgbClr val="3F3F3F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595959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rgbClr val="595959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87" name="Google Shape;187;p30"/>
          <p:cNvSpPr txBox="1"/>
          <p:nvPr>
            <p:ph idx="2" type="body"/>
          </p:nvPr>
        </p:nvSpPr>
        <p:spPr>
          <a:xfrm>
            <a:off x="456300" y="1390500"/>
            <a:ext cx="4006800" cy="32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6200" spcFirstLastPara="1" rIns="61925" wrap="square" tIns="0">
            <a:normAutofit/>
          </a:bodyPr>
          <a:lstStyle>
            <a:lvl1pPr indent="-317500" lvl="0" marL="457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●"/>
              <a:defRPr/>
            </a:lvl1pPr>
            <a:lvl2pPr indent="-317500" lvl="1" marL="9144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595959"/>
              </a:buClr>
              <a:buSzPts val="1400"/>
              <a:buChar char="●"/>
              <a:defRPr/>
            </a:lvl2pPr>
            <a:lvl3pPr indent="-3175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Char char="●"/>
              <a:defRPr/>
            </a:lvl3pPr>
            <a:lvl4pPr indent="-3175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rgbClr val="595959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88" name="Google Shape;188;p30"/>
          <p:cNvSpPr txBox="1"/>
          <p:nvPr>
            <p:ph idx="3" type="body"/>
          </p:nvPr>
        </p:nvSpPr>
        <p:spPr>
          <a:xfrm>
            <a:off x="4676813" y="1066297"/>
            <a:ext cx="40068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28575" lIns="76200" spcFirstLastPara="1" rIns="57150" wrap="square" tIns="285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None/>
              <a:defRPr b="1" sz="1500">
                <a:solidFill>
                  <a:srgbClr val="3F3F3F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595959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rgbClr val="595959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89" name="Google Shape;189;p30"/>
          <p:cNvSpPr txBox="1"/>
          <p:nvPr>
            <p:ph idx="4" type="body"/>
          </p:nvPr>
        </p:nvSpPr>
        <p:spPr>
          <a:xfrm>
            <a:off x="4676813" y="1390500"/>
            <a:ext cx="4006800" cy="32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6200" spcFirstLastPara="1" rIns="61925" wrap="square" tIns="0">
            <a:normAutofit/>
          </a:bodyPr>
          <a:lstStyle>
            <a:lvl1pPr indent="-317500" lvl="0" marL="457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●"/>
              <a:defRPr/>
            </a:lvl1pPr>
            <a:lvl2pPr indent="-317500" lvl="1" marL="9144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595959"/>
              </a:buClr>
              <a:buSzPts val="1400"/>
              <a:buChar char="●"/>
              <a:defRPr/>
            </a:lvl2pPr>
            <a:lvl3pPr indent="-3175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Char char="●"/>
              <a:defRPr/>
            </a:lvl3pPr>
            <a:lvl4pPr indent="-3175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rgbClr val="595959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90" name="Google Shape;190;p30"/>
          <p:cNvSpPr txBox="1"/>
          <p:nvPr>
            <p:ph idx="10" type="dt"/>
          </p:nvPr>
        </p:nvSpPr>
        <p:spPr>
          <a:xfrm>
            <a:off x="459000" y="4735800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1" name="Google Shape;191;p30"/>
          <p:cNvSpPr txBox="1"/>
          <p:nvPr>
            <p:ph idx="11" type="ftr"/>
          </p:nvPr>
        </p:nvSpPr>
        <p:spPr>
          <a:xfrm>
            <a:off x="3087000" y="4735800"/>
            <a:ext cx="2970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2" name="Google Shape;192;p30"/>
          <p:cNvSpPr txBox="1"/>
          <p:nvPr>
            <p:ph idx="12" type="sldNum"/>
          </p:nvPr>
        </p:nvSpPr>
        <p:spPr>
          <a:xfrm>
            <a:off x="6658200" y="4735800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比较">
  <p:cSld name="12_比较"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1"/>
          <p:cNvSpPr txBox="1"/>
          <p:nvPr>
            <p:ph type="title"/>
          </p:nvPr>
        </p:nvSpPr>
        <p:spPr>
          <a:xfrm>
            <a:off x="456300" y="456300"/>
            <a:ext cx="8226900" cy="52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100" lIns="67500" spcFirstLastPara="1" rIns="67500" wrap="square" tIns="351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5" name="Google Shape;195;p31"/>
          <p:cNvSpPr txBox="1"/>
          <p:nvPr>
            <p:ph idx="1" type="body"/>
          </p:nvPr>
        </p:nvSpPr>
        <p:spPr>
          <a:xfrm>
            <a:off x="456300" y="1071900"/>
            <a:ext cx="40068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28575" lIns="76200" spcFirstLastPara="1" rIns="57150" wrap="square" tIns="285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None/>
              <a:defRPr b="1" sz="1500">
                <a:solidFill>
                  <a:srgbClr val="3F3F3F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595959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rgbClr val="595959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96" name="Google Shape;196;p31"/>
          <p:cNvSpPr txBox="1"/>
          <p:nvPr>
            <p:ph idx="2" type="body"/>
          </p:nvPr>
        </p:nvSpPr>
        <p:spPr>
          <a:xfrm>
            <a:off x="456300" y="1390500"/>
            <a:ext cx="4006800" cy="32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6200" spcFirstLastPara="1" rIns="61925" wrap="square" tIns="0">
            <a:normAutofit/>
          </a:bodyPr>
          <a:lstStyle>
            <a:lvl1pPr indent="-317500" lvl="0" marL="457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●"/>
              <a:defRPr/>
            </a:lvl1pPr>
            <a:lvl2pPr indent="-317500" lvl="1" marL="9144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595959"/>
              </a:buClr>
              <a:buSzPts val="1400"/>
              <a:buChar char="●"/>
              <a:defRPr/>
            </a:lvl2pPr>
            <a:lvl3pPr indent="-3175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Char char="●"/>
              <a:defRPr/>
            </a:lvl3pPr>
            <a:lvl4pPr indent="-3175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rgbClr val="595959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97" name="Google Shape;197;p31"/>
          <p:cNvSpPr txBox="1"/>
          <p:nvPr>
            <p:ph idx="3" type="body"/>
          </p:nvPr>
        </p:nvSpPr>
        <p:spPr>
          <a:xfrm>
            <a:off x="4676813" y="1066297"/>
            <a:ext cx="40068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28575" lIns="76200" spcFirstLastPara="1" rIns="57150" wrap="square" tIns="285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None/>
              <a:defRPr b="1" sz="1500">
                <a:solidFill>
                  <a:srgbClr val="3F3F3F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595959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rgbClr val="595959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98" name="Google Shape;198;p31"/>
          <p:cNvSpPr txBox="1"/>
          <p:nvPr>
            <p:ph idx="4" type="body"/>
          </p:nvPr>
        </p:nvSpPr>
        <p:spPr>
          <a:xfrm>
            <a:off x="4676813" y="1390500"/>
            <a:ext cx="4006800" cy="32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6200" spcFirstLastPara="1" rIns="61925" wrap="square" tIns="0">
            <a:normAutofit/>
          </a:bodyPr>
          <a:lstStyle>
            <a:lvl1pPr indent="-317500" lvl="0" marL="457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●"/>
              <a:defRPr/>
            </a:lvl1pPr>
            <a:lvl2pPr indent="-317500" lvl="1" marL="9144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595959"/>
              </a:buClr>
              <a:buSzPts val="1400"/>
              <a:buChar char="●"/>
              <a:defRPr/>
            </a:lvl2pPr>
            <a:lvl3pPr indent="-3175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Char char="●"/>
              <a:defRPr/>
            </a:lvl3pPr>
            <a:lvl4pPr indent="-3175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rgbClr val="595959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99" name="Google Shape;199;p31"/>
          <p:cNvSpPr txBox="1"/>
          <p:nvPr>
            <p:ph idx="10" type="dt"/>
          </p:nvPr>
        </p:nvSpPr>
        <p:spPr>
          <a:xfrm>
            <a:off x="459000" y="4735800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00" name="Google Shape;200;p31"/>
          <p:cNvSpPr txBox="1"/>
          <p:nvPr>
            <p:ph idx="11" type="ftr"/>
          </p:nvPr>
        </p:nvSpPr>
        <p:spPr>
          <a:xfrm>
            <a:off x="3087000" y="4735800"/>
            <a:ext cx="2970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01" name="Google Shape;201;p31"/>
          <p:cNvSpPr txBox="1"/>
          <p:nvPr>
            <p:ph idx="12" type="sldNum"/>
          </p:nvPr>
        </p:nvSpPr>
        <p:spPr>
          <a:xfrm>
            <a:off x="6658200" y="4735800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_比较">
  <p:cSld name="13_比较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2"/>
          <p:cNvSpPr txBox="1"/>
          <p:nvPr>
            <p:ph type="title"/>
          </p:nvPr>
        </p:nvSpPr>
        <p:spPr>
          <a:xfrm>
            <a:off x="456300" y="456300"/>
            <a:ext cx="8226900" cy="52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100" lIns="67500" spcFirstLastPara="1" rIns="67500" wrap="square" tIns="351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04" name="Google Shape;204;p32"/>
          <p:cNvSpPr txBox="1"/>
          <p:nvPr>
            <p:ph idx="1" type="body"/>
          </p:nvPr>
        </p:nvSpPr>
        <p:spPr>
          <a:xfrm>
            <a:off x="456300" y="1071900"/>
            <a:ext cx="40068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28575" lIns="76200" spcFirstLastPara="1" rIns="57150" wrap="square" tIns="285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None/>
              <a:defRPr b="1" sz="1500">
                <a:solidFill>
                  <a:srgbClr val="3F3F3F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595959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rgbClr val="595959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205" name="Google Shape;205;p32"/>
          <p:cNvSpPr txBox="1"/>
          <p:nvPr>
            <p:ph idx="2" type="body"/>
          </p:nvPr>
        </p:nvSpPr>
        <p:spPr>
          <a:xfrm>
            <a:off x="456300" y="1390500"/>
            <a:ext cx="4006800" cy="32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6200" spcFirstLastPara="1" rIns="61925" wrap="square" tIns="0">
            <a:normAutofit/>
          </a:bodyPr>
          <a:lstStyle>
            <a:lvl1pPr indent="-317500" lvl="0" marL="457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●"/>
              <a:defRPr/>
            </a:lvl1pPr>
            <a:lvl2pPr indent="-317500" lvl="1" marL="9144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595959"/>
              </a:buClr>
              <a:buSzPts val="1400"/>
              <a:buChar char="●"/>
              <a:defRPr/>
            </a:lvl2pPr>
            <a:lvl3pPr indent="-3175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Char char="●"/>
              <a:defRPr/>
            </a:lvl3pPr>
            <a:lvl4pPr indent="-3175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rgbClr val="595959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06" name="Google Shape;206;p32"/>
          <p:cNvSpPr txBox="1"/>
          <p:nvPr>
            <p:ph idx="3" type="body"/>
          </p:nvPr>
        </p:nvSpPr>
        <p:spPr>
          <a:xfrm>
            <a:off x="4676813" y="1066297"/>
            <a:ext cx="40068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28575" lIns="76200" spcFirstLastPara="1" rIns="57150" wrap="square" tIns="285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None/>
              <a:defRPr b="1" sz="1500">
                <a:solidFill>
                  <a:srgbClr val="3F3F3F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595959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rgbClr val="595959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207" name="Google Shape;207;p32"/>
          <p:cNvSpPr txBox="1"/>
          <p:nvPr>
            <p:ph idx="4" type="body"/>
          </p:nvPr>
        </p:nvSpPr>
        <p:spPr>
          <a:xfrm>
            <a:off x="4676813" y="1390500"/>
            <a:ext cx="4006800" cy="32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6200" spcFirstLastPara="1" rIns="61925" wrap="square" tIns="0">
            <a:normAutofit/>
          </a:bodyPr>
          <a:lstStyle>
            <a:lvl1pPr indent="-317500" lvl="0" marL="457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●"/>
              <a:defRPr/>
            </a:lvl1pPr>
            <a:lvl2pPr indent="-317500" lvl="1" marL="9144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595959"/>
              </a:buClr>
              <a:buSzPts val="1400"/>
              <a:buChar char="●"/>
              <a:defRPr/>
            </a:lvl2pPr>
            <a:lvl3pPr indent="-3175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Char char="●"/>
              <a:defRPr/>
            </a:lvl3pPr>
            <a:lvl4pPr indent="-3175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rgbClr val="595959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08" name="Google Shape;208;p32"/>
          <p:cNvSpPr txBox="1"/>
          <p:nvPr>
            <p:ph idx="10" type="dt"/>
          </p:nvPr>
        </p:nvSpPr>
        <p:spPr>
          <a:xfrm>
            <a:off x="459000" y="4735800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09" name="Google Shape;209;p32"/>
          <p:cNvSpPr txBox="1"/>
          <p:nvPr>
            <p:ph idx="11" type="ftr"/>
          </p:nvPr>
        </p:nvSpPr>
        <p:spPr>
          <a:xfrm>
            <a:off x="3087000" y="4735800"/>
            <a:ext cx="2970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10" name="Google Shape;210;p32"/>
          <p:cNvSpPr txBox="1"/>
          <p:nvPr>
            <p:ph idx="12" type="sldNum"/>
          </p:nvPr>
        </p:nvSpPr>
        <p:spPr>
          <a:xfrm>
            <a:off x="6658200" y="4735800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比较">
  <p:cSld name="14_比较"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3"/>
          <p:cNvSpPr txBox="1"/>
          <p:nvPr>
            <p:ph type="title"/>
          </p:nvPr>
        </p:nvSpPr>
        <p:spPr>
          <a:xfrm>
            <a:off x="456300" y="456300"/>
            <a:ext cx="8226900" cy="52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100" lIns="67500" spcFirstLastPara="1" rIns="67500" wrap="square" tIns="351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13" name="Google Shape;213;p33"/>
          <p:cNvSpPr txBox="1"/>
          <p:nvPr>
            <p:ph idx="1" type="body"/>
          </p:nvPr>
        </p:nvSpPr>
        <p:spPr>
          <a:xfrm>
            <a:off x="456300" y="1071900"/>
            <a:ext cx="40068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28575" lIns="76200" spcFirstLastPara="1" rIns="57150" wrap="square" tIns="285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None/>
              <a:defRPr b="1" sz="1500">
                <a:solidFill>
                  <a:srgbClr val="3F3F3F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595959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rgbClr val="595959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214" name="Google Shape;214;p33"/>
          <p:cNvSpPr txBox="1"/>
          <p:nvPr>
            <p:ph idx="2" type="body"/>
          </p:nvPr>
        </p:nvSpPr>
        <p:spPr>
          <a:xfrm>
            <a:off x="456300" y="1390500"/>
            <a:ext cx="4006800" cy="32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6200" spcFirstLastPara="1" rIns="61925" wrap="square" tIns="0">
            <a:normAutofit/>
          </a:bodyPr>
          <a:lstStyle>
            <a:lvl1pPr indent="-317500" lvl="0" marL="457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●"/>
              <a:defRPr/>
            </a:lvl1pPr>
            <a:lvl2pPr indent="-317500" lvl="1" marL="9144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595959"/>
              </a:buClr>
              <a:buSzPts val="1400"/>
              <a:buChar char="●"/>
              <a:defRPr/>
            </a:lvl2pPr>
            <a:lvl3pPr indent="-3175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Char char="●"/>
              <a:defRPr/>
            </a:lvl3pPr>
            <a:lvl4pPr indent="-3175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rgbClr val="595959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15" name="Google Shape;215;p33"/>
          <p:cNvSpPr txBox="1"/>
          <p:nvPr>
            <p:ph idx="3" type="body"/>
          </p:nvPr>
        </p:nvSpPr>
        <p:spPr>
          <a:xfrm>
            <a:off x="4676813" y="1066297"/>
            <a:ext cx="40068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28575" lIns="76200" spcFirstLastPara="1" rIns="57150" wrap="square" tIns="285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None/>
              <a:defRPr b="1" sz="1500">
                <a:solidFill>
                  <a:srgbClr val="3F3F3F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595959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rgbClr val="595959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216" name="Google Shape;216;p33"/>
          <p:cNvSpPr txBox="1"/>
          <p:nvPr>
            <p:ph idx="4" type="body"/>
          </p:nvPr>
        </p:nvSpPr>
        <p:spPr>
          <a:xfrm>
            <a:off x="4676813" y="1390500"/>
            <a:ext cx="4006800" cy="32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6200" spcFirstLastPara="1" rIns="61925" wrap="square" tIns="0">
            <a:normAutofit/>
          </a:bodyPr>
          <a:lstStyle>
            <a:lvl1pPr indent="-317500" lvl="0" marL="457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●"/>
              <a:defRPr/>
            </a:lvl1pPr>
            <a:lvl2pPr indent="-317500" lvl="1" marL="9144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595959"/>
              </a:buClr>
              <a:buSzPts val="1400"/>
              <a:buChar char="●"/>
              <a:defRPr/>
            </a:lvl2pPr>
            <a:lvl3pPr indent="-3175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Char char="●"/>
              <a:defRPr/>
            </a:lvl3pPr>
            <a:lvl4pPr indent="-3175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rgbClr val="595959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17" name="Google Shape;217;p33"/>
          <p:cNvSpPr txBox="1"/>
          <p:nvPr>
            <p:ph idx="10" type="dt"/>
          </p:nvPr>
        </p:nvSpPr>
        <p:spPr>
          <a:xfrm>
            <a:off x="459000" y="4735800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18" name="Google Shape;218;p33"/>
          <p:cNvSpPr txBox="1"/>
          <p:nvPr>
            <p:ph idx="11" type="ftr"/>
          </p:nvPr>
        </p:nvSpPr>
        <p:spPr>
          <a:xfrm>
            <a:off x="3087000" y="4735800"/>
            <a:ext cx="2970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19" name="Google Shape;219;p33"/>
          <p:cNvSpPr txBox="1"/>
          <p:nvPr>
            <p:ph idx="12" type="sldNum"/>
          </p:nvPr>
        </p:nvSpPr>
        <p:spPr>
          <a:xfrm>
            <a:off x="6658200" y="4735800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_比较">
  <p:cSld name="15_比较"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4"/>
          <p:cNvSpPr txBox="1"/>
          <p:nvPr>
            <p:ph type="title"/>
          </p:nvPr>
        </p:nvSpPr>
        <p:spPr>
          <a:xfrm>
            <a:off x="456300" y="456300"/>
            <a:ext cx="8226900" cy="52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100" lIns="67500" spcFirstLastPara="1" rIns="67500" wrap="square" tIns="351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22" name="Google Shape;222;p34"/>
          <p:cNvSpPr txBox="1"/>
          <p:nvPr>
            <p:ph idx="1" type="body"/>
          </p:nvPr>
        </p:nvSpPr>
        <p:spPr>
          <a:xfrm>
            <a:off x="456300" y="1071900"/>
            <a:ext cx="40068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28575" lIns="76200" spcFirstLastPara="1" rIns="57150" wrap="square" tIns="285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None/>
              <a:defRPr b="1" sz="1500">
                <a:solidFill>
                  <a:srgbClr val="3F3F3F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595959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rgbClr val="595959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223" name="Google Shape;223;p34"/>
          <p:cNvSpPr txBox="1"/>
          <p:nvPr>
            <p:ph idx="2" type="body"/>
          </p:nvPr>
        </p:nvSpPr>
        <p:spPr>
          <a:xfrm>
            <a:off x="456300" y="1390500"/>
            <a:ext cx="4006800" cy="32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6200" spcFirstLastPara="1" rIns="61925" wrap="square" tIns="0">
            <a:normAutofit/>
          </a:bodyPr>
          <a:lstStyle>
            <a:lvl1pPr indent="-317500" lvl="0" marL="457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●"/>
              <a:defRPr/>
            </a:lvl1pPr>
            <a:lvl2pPr indent="-317500" lvl="1" marL="9144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595959"/>
              </a:buClr>
              <a:buSzPts val="1400"/>
              <a:buChar char="●"/>
              <a:defRPr/>
            </a:lvl2pPr>
            <a:lvl3pPr indent="-3175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Char char="●"/>
              <a:defRPr/>
            </a:lvl3pPr>
            <a:lvl4pPr indent="-3175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rgbClr val="595959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24" name="Google Shape;224;p34"/>
          <p:cNvSpPr txBox="1"/>
          <p:nvPr>
            <p:ph idx="3" type="body"/>
          </p:nvPr>
        </p:nvSpPr>
        <p:spPr>
          <a:xfrm>
            <a:off x="4676813" y="1066297"/>
            <a:ext cx="40068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28575" lIns="76200" spcFirstLastPara="1" rIns="57150" wrap="square" tIns="285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None/>
              <a:defRPr b="1" sz="1500">
                <a:solidFill>
                  <a:srgbClr val="3F3F3F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595959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rgbClr val="595959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225" name="Google Shape;225;p34"/>
          <p:cNvSpPr txBox="1"/>
          <p:nvPr>
            <p:ph idx="4" type="body"/>
          </p:nvPr>
        </p:nvSpPr>
        <p:spPr>
          <a:xfrm>
            <a:off x="4676813" y="1390500"/>
            <a:ext cx="4006800" cy="32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6200" spcFirstLastPara="1" rIns="61925" wrap="square" tIns="0">
            <a:normAutofit/>
          </a:bodyPr>
          <a:lstStyle>
            <a:lvl1pPr indent="-317500" lvl="0" marL="457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●"/>
              <a:defRPr/>
            </a:lvl1pPr>
            <a:lvl2pPr indent="-317500" lvl="1" marL="9144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595959"/>
              </a:buClr>
              <a:buSzPts val="1400"/>
              <a:buChar char="●"/>
              <a:defRPr/>
            </a:lvl2pPr>
            <a:lvl3pPr indent="-3175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Char char="●"/>
              <a:defRPr/>
            </a:lvl3pPr>
            <a:lvl4pPr indent="-3175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rgbClr val="595959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26" name="Google Shape;226;p34"/>
          <p:cNvSpPr txBox="1"/>
          <p:nvPr>
            <p:ph idx="10" type="dt"/>
          </p:nvPr>
        </p:nvSpPr>
        <p:spPr>
          <a:xfrm>
            <a:off x="459000" y="4735800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27" name="Google Shape;227;p34"/>
          <p:cNvSpPr txBox="1"/>
          <p:nvPr>
            <p:ph idx="11" type="ftr"/>
          </p:nvPr>
        </p:nvSpPr>
        <p:spPr>
          <a:xfrm>
            <a:off x="3087000" y="4735800"/>
            <a:ext cx="2970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28" name="Google Shape;228;p34"/>
          <p:cNvSpPr txBox="1"/>
          <p:nvPr>
            <p:ph idx="12" type="sldNum"/>
          </p:nvPr>
        </p:nvSpPr>
        <p:spPr>
          <a:xfrm>
            <a:off x="6658200" y="4735800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_比较">
  <p:cSld name="16_比较"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5"/>
          <p:cNvSpPr txBox="1"/>
          <p:nvPr>
            <p:ph type="title"/>
          </p:nvPr>
        </p:nvSpPr>
        <p:spPr>
          <a:xfrm>
            <a:off x="456300" y="456300"/>
            <a:ext cx="8226900" cy="52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100" lIns="67500" spcFirstLastPara="1" rIns="67500" wrap="square" tIns="351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31" name="Google Shape;231;p35"/>
          <p:cNvSpPr txBox="1"/>
          <p:nvPr>
            <p:ph idx="1" type="body"/>
          </p:nvPr>
        </p:nvSpPr>
        <p:spPr>
          <a:xfrm>
            <a:off x="456300" y="1071900"/>
            <a:ext cx="40068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28575" lIns="76200" spcFirstLastPara="1" rIns="57150" wrap="square" tIns="285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None/>
              <a:defRPr b="1" sz="1500">
                <a:solidFill>
                  <a:srgbClr val="3F3F3F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595959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rgbClr val="595959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232" name="Google Shape;232;p35"/>
          <p:cNvSpPr txBox="1"/>
          <p:nvPr>
            <p:ph idx="2" type="body"/>
          </p:nvPr>
        </p:nvSpPr>
        <p:spPr>
          <a:xfrm>
            <a:off x="456300" y="1390500"/>
            <a:ext cx="4006800" cy="32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6200" spcFirstLastPara="1" rIns="61925" wrap="square" tIns="0">
            <a:normAutofit/>
          </a:bodyPr>
          <a:lstStyle>
            <a:lvl1pPr indent="-317500" lvl="0" marL="457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●"/>
              <a:defRPr/>
            </a:lvl1pPr>
            <a:lvl2pPr indent="-317500" lvl="1" marL="9144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595959"/>
              </a:buClr>
              <a:buSzPts val="1400"/>
              <a:buChar char="●"/>
              <a:defRPr/>
            </a:lvl2pPr>
            <a:lvl3pPr indent="-3175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Char char="●"/>
              <a:defRPr/>
            </a:lvl3pPr>
            <a:lvl4pPr indent="-3175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rgbClr val="595959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33" name="Google Shape;233;p35"/>
          <p:cNvSpPr txBox="1"/>
          <p:nvPr>
            <p:ph idx="3" type="body"/>
          </p:nvPr>
        </p:nvSpPr>
        <p:spPr>
          <a:xfrm>
            <a:off x="4676813" y="1066297"/>
            <a:ext cx="40068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28575" lIns="76200" spcFirstLastPara="1" rIns="57150" wrap="square" tIns="285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None/>
              <a:defRPr b="1" sz="1500">
                <a:solidFill>
                  <a:srgbClr val="3F3F3F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595959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rgbClr val="595959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234" name="Google Shape;234;p35"/>
          <p:cNvSpPr txBox="1"/>
          <p:nvPr>
            <p:ph idx="4" type="body"/>
          </p:nvPr>
        </p:nvSpPr>
        <p:spPr>
          <a:xfrm>
            <a:off x="4676813" y="1390500"/>
            <a:ext cx="4006800" cy="32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6200" spcFirstLastPara="1" rIns="61925" wrap="square" tIns="0">
            <a:normAutofit/>
          </a:bodyPr>
          <a:lstStyle>
            <a:lvl1pPr indent="-317500" lvl="0" marL="457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●"/>
              <a:defRPr/>
            </a:lvl1pPr>
            <a:lvl2pPr indent="-317500" lvl="1" marL="9144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595959"/>
              </a:buClr>
              <a:buSzPts val="1400"/>
              <a:buChar char="●"/>
              <a:defRPr/>
            </a:lvl2pPr>
            <a:lvl3pPr indent="-3175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Char char="●"/>
              <a:defRPr/>
            </a:lvl3pPr>
            <a:lvl4pPr indent="-3175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rgbClr val="595959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35" name="Google Shape;235;p35"/>
          <p:cNvSpPr txBox="1"/>
          <p:nvPr>
            <p:ph idx="10" type="dt"/>
          </p:nvPr>
        </p:nvSpPr>
        <p:spPr>
          <a:xfrm>
            <a:off x="459000" y="4735800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36" name="Google Shape;236;p35"/>
          <p:cNvSpPr txBox="1"/>
          <p:nvPr>
            <p:ph idx="11" type="ftr"/>
          </p:nvPr>
        </p:nvSpPr>
        <p:spPr>
          <a:xfrm>
            <a:off x="3087000" y="4735800"/>
            <a:ext cx="2970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37" name="Google Shape;237;p35"/>
          <p:cNvSpPr txBox="1"/>
          <p:nvPr>
            <p:ph idx="12" type="sldNum"/>
          </p:nvPr>
        </p:nvSpPr>
        <p:spPr>
          <a:xfrm>
            <a:off x="6658200" y="4735800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_比较">
  <p:cSld name="17_比较"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6"/>
          <p:cNvSpPr txBox="1"/>
          <p:nvPr>
            <p:ph type="title"/>
          </p:nvPr>
        </p:nvSpPr>
        <p:spPr>
          <a:xfrm>
            <a:off x="456300" y="456300"/>
            <a:ext cx="8226900" cy="52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100" lIns="67500" spcFirstLastPara="1" rIns="67500" wrap="square" tIns="351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40" name="Google Shape;240;p36"/>
          <p:cNvSpPr txBox="1"/>
          <p:nvPr>
            <p:ph idx="1" type="body"/>
          </p:nvPr>
        </p:nvSpPr>
        <p:spPr>
          <a:xfrm>
            <a:off x="456300" y="1071900"/>
            <a:ext cx="40068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28575" lIns="76200" spcFirstLastPara="1" rIns="57150" wrap="square" tIns="285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None/>
              <a:defRPr b="1" sz="1500">
                <a:solidFill>
                  <a:srgbClr val="3F3F3F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595959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rgbClr val="595959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241" name="Google Shape;241;p36"/>
          <p:cNvSpPr txBox="1"/>
          <p:nvPr>
            <p:ph idx="2" type="body"/>
          </p:nvPr>
        </p:nvSpPr>
        <p:spPr>
          <a:xfrm>
            <a:off x="456300" y="1390500"/>
            <a:ext cx="4006800" cy="32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6200" spcFirstLastPara="1" rIns="61925" wrap="square" tIns="0">
            <a:normAutofit/>
          </a:bodyPr>
          <a:lstStyle>
            <a:lvl1pPr indent="-317500" lvl="0" marL="457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●"/>
              <a:defRPr/>
            </a:lvl1pPr>
            <a:lvl2pPr indent="-317500" lvl="1" marL="9144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595959"/>
              </a:buClr>
              <a:buSzPts val="1400"/>
              <a:buChar char="●"/>
              <a:defRPr/>
            </a:lvl2pPr>
            <a:lvl3pPr indent="-3175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Char char="●"/>
              <a:defRPr/>
            </a:lvl3pPr>
            <a:lvl4pPr indent="-3175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rgbClr val="595959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42" name="Google Shape;242;p36"/>
          <p:cNvSpPr txBox="1"/>
          <p:nvPr>
            <p:ph idx="3" type="body"/>
          </p:nvPr>
        </p:nvSpPr>
        <p:spPr>
          <a:xfrm>
            <a:off x="4676813" y="1066297"/>
            <a:ext cx="40068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28575" lIns="76200" spcFirstLastPara="1" rIns="57150" wrap="square" tIns="285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None/>
              <a:defRPr b="1" sz="1500">
                <a:solidFill>
                  <a:srgbClr val="3F3F3F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595959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rgbClr val="595959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243" name="Google Shape;243;p36"/>
          <p:cNvSpPr txBox="1"/>
          <p:nvPr>
            <p:ph idx="4" type="body"/>
          </p:nvPr>
        </p:nvSpPr>
        <p:spPr>
          <a:xfrm>
            <a:off x="4676813" y="1390500"/>
            <a:ext cx="4006800" cy="32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6200" spcFirstLastPara="1" rIns="61925" wrap="square" tIns="0">
            <a:normAutofit/>
          </a:bodyPr>
          <a:lstStyle>
            <a:lvl1pPr indent="-317500" lvl="0" marL="457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●"/>
              <a:defRPr/>
            </a:lvl1pPr>
            <a:lvl2pPr indent="-317500" lvl="1" marL="9144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595959"/>
              </a:buClr>
              <a:buSzPts val="1400"/>
              <a:buChar char="●"/>
              <a:defRPr/>
            </a:lvl2pPr>
            <a:lvl3pPr indent="-3175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Char char="●"/>
              <a:defRPr/>
            </a:lvl3pPr>
            <a:lvl4pPr indent="-3175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rgbClr val="595959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44" name="Google Shape;244;p36"/>
          <p:cNvSpPr txBox="1"/>
          <p:nvPr>
            <p:ph idx="10" type="dt"/>
          </p:nvPr>
        </p:nvSpPr>
        <p:spPr>
          <a:xfrm>
            <a:off x="459000" y="4735800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45" name="Google Shape;245;p36"/>
          <p:cNvSpPr txBox="1"/>
          <p:nvPr>
            <p:ph idx="11" type="ftr"/>
          </p:nvPr>
        </p:nvSpPr>
        <p:spPr>
          <a:xfrm>
            <a:off x="3087000" y="4735800"/>
            <a:ext cx="2970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46" name="Google Shape;246;p36"/>
          <p:cNvSpPr txBox="1"/>
          <p:nvPr>
            <p:ph idx="12" type="sldNum"/>
          </p:nvPr>
        </p:nvSpPr>
        <p:spPr>
          <a:xfrm>
            <a:off x="6658200" y="4735800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_比较">
  <p:cSld name="18_比较"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7"/>
          <p:cNvSpPr txBox="1"/>
          <p:nvPr>
            <p:ph type="title"/>
          </p:nvPr>
        </p:nvSpPr>
        <p:spPr>
          <a:xfrm>
            <a:off x="456300" y="456300"/>
            <a:ext cx="8226900" cy="52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100" lIns="67500" spcFirstLastPara="1" rIns="67500" wrap="square" tIns="351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49" name="Google Shape;249;p37"/>
          <p:cNvSpPr txBox="1"/>
          <p:nvPr>
            <p:ph idx="1" type="body"/>
          </p:nvPr>
        </p:nvSpPr>
        <p:spPr>
          <a:xfrm>
            <a:off x="456300" y="1071900"/>
            <a:ext cx="40068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28575" lIns="76200" spcFirstLastPara="1" rIns="57150" wrap="square" tIns="285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None/>
              <a:defRPr b="1" sz="1500">
                <a:solidFill>
                  <a:srgbClr val="3F3F3F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595959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rgbClr val="595959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250" name="Google Shape;250;p37"/>
          <p:cNvSpPr txBox="1"/>
          <p:nvPr>
            <p:ph idx="2" type="body"/>
          </p:nvPr>
        </p:nvSpPr>
        <p:spPr>
          <a:xfrm>
            <a:off x="456300" y="1390500"/>
            <a:ext cx="4006800" cy="32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6200" spcFirstLastPara="1" rIns="61925" wrap="square" tIns="0">
            <a:normAutofit/>
          </a:bodyPr>
          <a:lstStyle>
            <a:lvl1pPr indent="-317500" lvl="0" marL="457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●"/>
              <a:defRPr/>
            </a:lvl1pPr>
            <a:lvl2pPr indent="-317500" lvl="1" marL="9144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595959"/>
              </a:buClr>
              <a:buSzPts val="1400"/>
              <a:buChar char="●"/>
              <a:defRPr/>
            </a:lvl2pPr>
            <a:lvl3pPr indent="-3175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Char char="●"/>
              <a:defRPr/>
            </a:lvl3pPr>
            <a:lvl4pPr indent="-3175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rgbClr val="595959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51" name="Google Shape;251;p37"/>
          <p:cNvSpPr txBox="1"/>
          <p:nvPr>
            <p:ph idx="3" type="body"/>
          </p:nvPr>
        </p:nvSpPr>
        <p:spPr>
          <a:xfrm>
            <a:off x="4676813" y="1066297"/>
            <a:ext cx="40068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28575" lIns="76200" spcFirstLastPara="1" rIns="57150" wrap="square" tIns="285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None/>
              <a:defRPr b="1" sz="1500">
                <a:solidFill>
                  <a:srgbClr val="3F3F3F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595959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rgbClr val="595959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252" name="Google Shape;252;p37"/>
          <p:cNvSpPr txBox="1"/>
          <p:nvPr>
            <p:ph idx="4" type="body"/>
          </p:nvPr>
        </p:nvSpPr>
        <p:spPr>
          <a:xfrm>
            <a:off x="4676813" y="1390500"/>
            <a:ext cx="4006800" cy="32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6200" spcFirstLastPara="1" rIns="61925" wrap="square" tIns="0">
            <a:normAutofit/>
          </a:bodyPr>
          <a:lstStyle>
            <a:lvl1pPr indent="-317500" lvl="0" marL="457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●"/>
              <a:defRPr/>
            </a:lvl1pPr>
            <a:lvl2pPr indent="-317500" lvl="1" marL="9144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595959"/>
              </a:buClr>
              <a:buSzPts val="1400"/>
              <a:buChar char="●"/>
              <a:defRPr/>
            </a:lvl2pPr>
            <a:lvl3pPr indent="-3175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Char char="●"/>
              <a:defRPr/>
            </a:lvl3pPr>
            <a:lvl4pPr indent="-3175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rgbClr val="595959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53" name="Google Shape;253;p37"/>
          <p:cNvSpPr txBox="1"/>
          <p:nvPr>
            <p:ph idx="10" type="dt"/>
          </p:nvPr>
        </p:nvSpPr>
        <p:spPr>
          <a:xfrm>
            <a:off x="459000" y="4735800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54" name="Google Shape;254;p37"/>
          <p:cNvSpPr txBox="1"/>
          <p:nvPr>
            <p:ph idx="11" type="ftr"/>
          </p:nvPr>
        </p:nvSpPr>
        <p:spPr>
          <a:xfrm>
            <a:off x="3087000" y="4735800"/>
            <a:ext cx="2970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55" name="Google Shape;255;p37"/>
          <p:cNvSpPr txBox="1"/>
          <p:nvPr>
            <p:ph idx="12" type="sldNum"/>
          </p:nvPr>
        </p:nvSpPr>
        <p:spPr>
          <a:xfrm>
            <a:off x="6658200" y="4735800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9_比较">
  <p:cSld name="19_比较"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8"/>
          <p:cNvSpPr txBox="1"/>
          <p:nvPr>
            <p:ph type="title"/>
          </p:nvPr>
        </p:nvSpPr>
        <p:spPr>
          <a:xfrm>
            <a:off x="456300" y="456300"/>
            <a:ext cx="8226900" cy="52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100" lIns="67500" spcFirstLastPara="1" rIns="67500" wrap="square" tIns="351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58" name="Google Shape;258;p38"/>
          <p:cNvSpPr txBox="1"/>
          <p:nvPr>
            <p:ph idx="1" type="body"/>
          </p:nvPr>
        </p:nvSpPr>
        <p:spPr>
          <a:xfrm>
            <a:off x="456300" y="1071900"/>
            <a:ext cx="40068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28575" lIns="76200" spcFirstLastPara="1" rIns="57150" wrap="square" tIns="285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None/>
              <a:defRPr b="1" sz="1500">
                <a:solidFill>
                  <a:srgbClr val="3F3F3F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595959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rgbClr val="595959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259" name="Google Shape;259;p38"/>
          <p:cNvSpPr txBox="1"/>
          <p:nvPr>
            <p:ph idx="2" type="body"/>
          </p:nvPr>
        </p:nvSpPr>
        <p:spPr>
          <a:xfrm>
            <a:off x="456300" y="1390500"/>
            <a:ext cx="4006800" cy="32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6200" spcFirstLastPara="1" rIns="61925" wrap="square" tIns="0">
            <a:normAutofit/>
          </a:bodyPr>
          <a:lstStyle>
            <a:lvl1pPr indent="-317500" lvl="0" marL="457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●"/>
              <a:defRPr/>
            </a:lvl1pPr>
            <a:lvl2pPr indent="-317500" lvl="1" marL="9144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595959"/>
              </a:buClr>
              <a:buSzPts val="1400"/>
              <a:buChar char="●"/>
              <a:defRPr/>
            </a:lvl2pPr>
            <a:lvl3pPr indent="-3175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Char char="●"/>
              <a:defRPr/>
            </a:lvl3pPr>
            <a:lvl4pPr indent="-3175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rgbClr val="595959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60" name="Google Shape;260;p38"/>
          <p:cNvSpPr txBox="1"/>
          <p:nvPr>
            <p:ph idx="3" type="body"/>
          </p:nvPr>
        </p:nvSpPr>
        <p:spPr>
          <a:xfrm>
            <a:off x="4676813" y="1066297"/>
            <a:ext cx="40068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28575" lIns="76200" spcFirstLastPara="1" rIns="57150" wrap="square" tIns="285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None/>
              <a:defRPr b="1" sz="1500">
                <a:solidFill>
                  <a:srgbClr val="3F3F3F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595959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rgbClr val="595959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261" name="Google Shape;261;p38"/>
          <p:cNvSpPr txBox="1"/>
          <p:nvPr>
            <p:ph idx="4" type="body"/>
          </p:nvPr>
        </p:nvSpPr>
        <p:spPr>
          <a:xfrm>
            <a:off x="4676813" y="1390500"/>
            <a:ext cx="4006800" cy="32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6200" spcFirstLastPara="1" rIns="61925" wrap="square" tIns="0">
            <a:normAutofit/>
          </a:bodyPr>
          <a:lstStyle>
            <a:lvl1pPr indent="-317500" lvl="0" marL="457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●"/>
              <a:defRPr/>
            </a:lvl1pPr>
            <a:lvl2pPr indent="-317500" lvl="1" marL="9144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595959"/>
              </a:buClr>
              <a:buSzPts val="1400"/>
              <a:buChar char="●"/>
              <a:defRPr/>
            </a:lvl2pPr>
            <a:lvl3pPr indent="-3175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Char char="●"/>
              <a:defRPr/>
            </a:lvl3pPr>
            <a:lvl4pPr indent="-3175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rgbClr val="595959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62" name="Google Shape;262;p38"/>
          <p:cNvSpPr txBox="1"/>
          <p:nvPr>
            <p:ph idx="10" type="dt"/>
          </p:nvPr>
        </p:nvSpPr>
        <p:spPr>
          <a:xfrm>
            <a:off x="459000" y="4735800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3" name="Google Shape;263;p38"/>
          <p:cNvSpPr txBox="1"/>
          <p:nvPr>
            <p:ph idx="11" type="ftr"/>
          </p:nvPr>
        </p:nvSpPr>
        <p:spPr>
          <a:xfrm>
            <a:off x="3087000" y="4735800"/>
            <a:ext cx="2970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4" name="Google Shape;264;p38"/>
          <p:cNvSpPr txBox="1"/>
          <p:nvPr>
            <p:ph idx="12" type="sldNum"/>
          </p:nvPr>
        </p:nvSpPr>
        <p:spPr>
          <a:xfrm>
            <a:off x="6658200" y="4735800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_比较">
  <p:cSld name="20_比较"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9"/>
          <p:cNvSpPr txBox="1"/>
          <p:nvPr>
            <p:ph type="title"/>
          </p:nvPr>
        </p:nvSpPr>
        <p:spPr>
          <a:xfrm>
            <a:off x="456300" y="456300"/>
            <a:ext cx="8226900" cy="52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100" lIns="67500" spcFirstLastPara="1" rIns="67500" wrap="square" tIns="351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9"/>
          <p:cNvSpPr txBox="1"/>
          <p:nvPr>
            <p:ph idx="1" type="body"/>
          </p:nvPr>
        </p:nvSpPr>
        <p:spPr>
          <a:xfrm>
            <a:off x="456300" y="1071900"/>
            <a:ext cx="40068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28575" lIns="76200" spcFirstLastPara="1" rIns="57150" wrap="square" tIns="285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None/>
              <a:defRPr b="1" sz="1500">
                <a:solidFill>
                  <a:srgbClr val="3F3F3F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595959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rgbClr val="595959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268" name="Google Shape;268;p39"/>
          <p:cNvSpPr txBox="1"/>
          <p:nvPr>
            <p:ph idx="2" type="body"/>
          </p:nvPr>
        </p:nvSpPr>
        <p:spPr>
          <a:xfrm>
            <a:off x="456300" y="1390500"/>
            <a:ext cx="4006800" cy="32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6200" spcFirstLastPara="1" rIns="61925" wrap="square" tIns="0">
            <a:normAutofit/>
          </a:bodyPr>
          <a:lstStyle>
            <a:lvl1pPr indent="-317500" lvl="0" marL="457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●"/>
              <a:defRPr/>
            </a:lvl1pPr>
            <a:lvl2pPr indent="-317500" lvl="1" marL="9144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595959"/>
              </a:buClr>
              <a:buSzPts val="1400"/>
              <a:buChar char="●"/>
              <a:defRPr/>
            </a:lvl2pPr>
            <a:lvl3pPr indent="-3175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Char char="●"/>
              <a:defRPr/>
            </a:lvl3pPr>
            <a:lvl4pPr indent="-3175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rgbClr val="595959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69" name="Google Shape;269;p39"/>
          <p:cNvSpPr txBox="1"/>
          <p:nvPr>
            <p:ph idx="3" type="body"/>
          </p:nvPr>
        </p:nvSpPr>
        <p:spPr>
          <a:xfrm>
            <a:off x="4676813" y="1066297"/>
            <a:ext cx="40068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28575" lIns="76200" spcFirstLastPara="1" rIns="57150" wrap="square" tIns="285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None/>
              <a:defRPr b="1" sz="1500">
                <a:solidFill>
                  <a:srgbClr val="3F3F3F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595959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rgbClr val="595959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270" name="Google Shape;270;p39"/>
          <p:cNvSpPr txBox="1"/>
          <p:nvPr>
            <p:ph idx="4" type="body"/>
          </p:nvPr>
        </p:nvSpPr>
        <p:spPr>
          <a:xfrm>
            <a:off x="4676813" y="1390500"/>
            <a:ext cx="4006800" cy="32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6200" spcFirstLastPara="1" rIns="61925" wrap="square" tIns="0">
            <a:normAutofit/>
          </a:bodyPr>
          <a:lstStyle>
            <a:lvl1pPr indent="-317500" lvl="0" marL="457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●"/>
              <a:defRPr/>
            </a:lvl1pPr>
            <a:lvl2pPr indent="-317500" lvl="1" marL="9144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595959"/>
              </a:buClr>
              <a:buSzPts val="1400"/>
              <a:buChar char="●"/>
              <a:defRPr/>
            </a:lvl2pPr>
            <a:lvl3pPr indent="-3175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Char char="●"/>
              <a:defRPr/>
            </a:lvl3pPr>
            <a:lvl4pPr indent="-3175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rgbClr val="595959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71" name="Google Shape;271;p39"/>
          <p:cNvSpPr txBox="1"/>
          <p:nvPr>
            <p:ph idx="10" type="dt"/>
          </p:nvPr>
        </p:nvSpPr>
        <p:spPr>
          <a:xfrm>
            <a:off x="459000" y="4735800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2" name="Google Shape;272;p39"/>
          <p:cNvSpPr txBox="1"/>
          <p:nvPr>
            <p:ph idx="11" type="ftr"/>
          </p:nvPr>
        </p:nvSpPr>
        <p:spPr>
          <a:xfrm>
            <a:off x="3087000" y="4735800"/>
            <a:ext cx="2970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3" name="Google Shape;273;p39"/>
          <p:cNvSpPr txBox="1"/>
          <p:nvPr>
            <p:ph idx="12" type="sldNum"/>
          </p:nvPr>
        </p:nvSpPr>
        <p:spPr>
          <a:xfrm>
            <a:off x="6658200" y="4735800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1_比较">
  <p:cSld name="21_比较"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0"/>
          <p:cNvSpPr txBox="1"/>
          <p:nvPr>
            <p:ph type="title"/>
          </p:nvPr>
        </p:nvSpPr>
        <p:spPr>
          <a:xfrm>
            <a:off x="456300" y="456300"/>
            <a:ext cx="8226900" cy="52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100" lIns="67500" spcFirstLastPara="1" rIns="67500" wrap="square" tIns="351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40"/>
          <p:cNvSpPr txBox="1"/>
          <p:nvPr>
            <p:ph idx="1" type="body"/>
          </p:nvPr>
        </p:nvSpPr>
        <p:spPr>
          <a:xfrm>
            <a:off x="456300" y="1071900"/>
            <a:ext cx="40068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28575" lIns="76200" spcFirstLastPara="1" rIns="57150" wrap="square" tIns="285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None/>
              <a:defRPr b="1" sz="1500">
                <a:solidFill>
                  <a:srgbClr val="3F3F3F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595959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rgbClr val="595959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277" name="Google Shape;277;p40"/>
          <p:cNvSpPr txBox="1"/>
          <p:nvPr>
            <p:ph idx="2" type="body"/>
          </p:nvPr>
        </p:nvSpPr>
        <p:spPr>
          <a:xfrm>
            <a:off x="456300" y="1390500"/>
            <a:ext cx="4006800" cy="32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6200" spcFirstLastPara="1" rIns="61925" wrap="square" tIns="0">
            <a:normAutofit/>
          </a:bodyPr>
          <a:lstStyle>
            <a:lvl1pPr indent="-317500" lvl="0" marL="457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●"/>
              <a:defRPr/>
            </a:lvl1pPr>
            <a:lvl2pPr indent="-317500" lvl="1" marL="9144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595959"/>
              </a:buClr>
              <a:buSzPts val="1400"/>
              <a:buChar char="●"/>
              <a:defRPr/>
            </a:lvl2pPr>
            <a:lvl3pPr indent="-3175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Char char="●"/>
              <a:defRPr/>
            </a:lvl3pPr>
            <a:lvl4pPr indent="-3175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rgbClr val="595959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78" name="Google Shape;278;p40"/>
          <p:cNvSpPr txBox="1"/>
          <p:nvPr>
            <p:ph idx="3" type="body"/>
          </p:nvPr>
        </p:nvSpPr>
        <p:spPr>
          <a:xfrm>
            <a:off x="4676813" y="1066297"/>
            <a:ext cx="40068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28575" lIns="76200" spcFirstLastPara="1" rIns="57150" wrap="square" tIns="285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None/>
              <a:defRPr b="1" sz="1500">
                <a:solidFill>
                  <a:srgbClr val="3F3F3F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595959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rgbClr val="595959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279" name="Google Shape;279;p40"/>
          <p:cNvSpPr txBox="1"/>
          <p:nvPr>
            <p:ph idx="4" type="body"/>
          </p:nvPr>
        </p:nvSpPr>
        <p:spPr>
          <a:xfrm>
            <a:off x="4676813" y="1390500"/>
            <a:ext cx="4006800" cy="32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6200" spcFirstLastPara="1" rIns="61925" wrap="square" tIns="0">
            <a:normAutofit/>
          </a:bodyPr>
          <a:lstStyle>
            <a:lvl1pPr indent="-317500" lvl="0" marL="457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●"/>
              <a:defRPr/>
            </a:lvl1pPr>
            <a:lvl2pPr indent="-317500" lvl="1" marL="9144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595959"/>
              </a:buClr>
              <a:buSzPts val="1400"/>
              <a:buChar char="●"/>
              <a:defRPr/>
            </a:lvl2pPr>
            <a:lvl3pPr indent="-3175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Char char="●"/>
              <a:defRPr/>
            </a:lvl3pPr>
            <a:lvl4pPr indent="-3175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rgbClr val="595959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80" name="Google Shape;280;p40"/>
          <p:cNvSpPr txBox="1"/>
          <p:nvPr>
            <p:ph idx="10" type="dt"/>
          </p:nvPr>
        </p:nvSpPr>
        <p:spPr>
          <a:xfrm>
            <a:off x="459000" y="4735800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1" name="Google Shape;281;p40"/>
          <p:cNvSpPr txBox="1"/>
          <p:nvPr>
            <p:ph idx="11" type="ftr"/>
          </p:nvPr>
        </p:nvSpPr>
        <p:spPr>
          <a:xfrm>
            <a:off x="3087000" y="4735800"/>
            <a:ext cx="2970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12" type="sldNum"/>
          </p:nvPr>
        </p:nvSpPr>
        <p:spPr>
          <a:xfrm>
            <a:off x="6658200" y="4735800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_比较">
  <p:cSld name="22_比较"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1"/>
          <p:cNvSpPr txBox="1"/>
          <p:nvPr>
            <p:ph type="title"/>
          </p:nvPr>
        </p:nvSpPr>
        <p:spPr>
          <a:xfrm>
            <a:off x="456300" y="456300"/>
            <a:ext cx="8226900" cy="52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100" lIns="67500" spcFirstLastPara="1" rIns="67500" wrap="square" tIns="351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5" name="Google Shape;285;p41"/>
          <p:cNvSpPr txBox="1"/>
          <p:nvPr>
            <p:ph idx="1" type="body"/>
          </p:nvPr>
        </p:nvSpPr>
        <p:spPr>
          <a:xfrm>
            <a:off x="456300" y="1071900"/>
            <a:ext cx="40068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28575" lIns="76200" spcFirstLastPara="1" rIns="57150" wrap="square" tIns="285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None/>
              <a:defRPr b="1" sz="1500">
                <a:solidFill>
                  <a:srgbClr val="3F3F3F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595959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rgbClr val="595959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286" name="Google Shape;286;p41"/>
          <p:cNvSpPr txBox="1"/>
          <p:nvPr>
            <p:ph idx="2" type="body"/>
          </p:nvPr>
        </p:nvSpPr>
        <p:spPr>
          <a:xfrm>
            <a:off x="456300" y="1390500"/>
            <a:ext cx="4006800" cy="32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6200" spcFirstLastPara="1" rIns="61925" wrap="square" tIns="0">
            <a:normAutofit/>
          </a:bodyPr>
          <a:lstStyle>
            <a:lvl1pPr indent="-317500" lvl="0" marL="457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●"/>
              <a:defRPr/>
            </a:lvl1pPr>
            <a:lvl2pPr indent="-317500" lvl="1" marL="9144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595959"/>
              </a:buClr>
              <a:buSzPts val="1400"/>
              <a:buChar char="●"/>
              <a:defRPr/>
            </a:lvl2pPr>
            <a:lvl3pPr indent="-3175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Char char="●"/>
              <a:defRPr/>
            </a:lvl3pPr>
            <a:lvl4pPr indent="-3175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rgbClr val="595959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87" name="Google Shape;287;p41"/>
          <p:cNvSpPr txBox="1"/>
          <p:nvPr>
            <p:ph idx="3" type="body"/>
          </p:nvPr>
        </p:nvSpPr>
        <p:spPr>
          <a:xfrm>
            <a:off x="4676813" y="1066297"/>
            <a:ext cx="40068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28575" lIns="76200" spcFirstLastPara="1" rIns="57150" wrap="square" tIns="285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None/>
              <a:defRPr b="1" sz="1500">
                <a:solidFill>
                  <a:srgbClr val="3F3F3F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595959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rgbClr val="595959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288" name="Google Shape;288;p41"/>
          <p:cNvSpPr txBox="1"/>
          <p:nvPr>
            <p:ph idx="4" type="body"/>
          </p:nvPr>
        </p:nvSpPr>
        <p:spPr>
          <a:xfrm>
            <a:off x="4676813" y="1390500"/>
            <a:ext cx="4006800" cy="32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6200" spcFirstLastPara="1" rIns="61925" wrap="square" tIns="0">
            <a:normAutofit/>
          </a:bodyPr>
          <a:lstStyle>
            <a:lvl1pPr indent="-317500" lvl="0" marL="457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●"/>
              <a:defRPr/>
            </a:lvl1pPr>
            <a:lvl2pPr indent="-317500" lvl="1" marL="9144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595959"/>
              </a:buClr>
              <a:buSzPts val="1400"/>
              <a:buChar char="●"/>
              <a:defRPr/>
            </a:lvl2pPr>
            <a:lvl3pPr indent="-3175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Char char="●"/>
              <a:defRPr/>
            </a:lvl3pPr>
            <a:lvl4pPr indent="-3175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rgbClr val="595959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89" name="Google Shape;289;p41"/>
          <p:cNvSpPr txBox="1"/>
          <p:nvPr>
            <p:ph idx="10" type="dt"/>
          </p:nvPr>
        </p:nvSpPr>
        <p:spPr>
          <a:xfrm>
            <a:off x="459000" y="4735800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1" type="ftr"/>
          </p:nvPr>
        </p:nvSpPr>
        <p:spPr>
          <a:xfrm>
            <a:off x="3087000" y="4735800"/>
            <a:ext cx="2970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1" name="Google Shape;291;p41"/>
          <p:cNvSpPr txBox="1"/>
          <p:nvPr>
            <p:ph idx="12" type="sldNum"/>
          </p:nvPr>
        </p:nvSpPr>
        <p:spPr>
          <a:xfrm>
            <a:off x="6658200" y="4735800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_比较">
  <p:cSld name="23_比较"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2"/>
          <p:cNvSpPr txBox="1"/>
          <p:nvPr>
            <p:ph type="title"/>
          </p:nvPr>
        </p:nvSpPr>
        <p:spPr>
          <a:xfrm>
            <a:off x="456300" y="456300"/>
            <a:ext cx="8226900" cy="52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100" lIns="67500" spcFirstLastPara="1" rIns="67500" wrap="square" tIns="351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1" type="body"/>
          </p:nvPr>
        </p:nvSpPr>
        <p:spPr>
          <a:xfrm>
            <a:off x="456300" y="1071900"/>
            <a:ext cx="40068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28575" lIns="76200" spcFirstLastPara="1" rIns="57150" wrap="square" tIns="285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None/>
              <a:defRPr b="1" sz="1500">
                <a:solidFill>
                  <a:srgbClr val="3F3F3F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595959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rgbClr val="595959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295" name="Google Shape;295;p42"/>
          <p:cNvSpPr txBox="1"/>
          <p:nvPr>
            <p:ph idx="2" type="body"/>
          </p:nvPr>
        </p:nvSpPr>
        <p:spPr>
          <a:xfrm>
            <a:off x="456300" y="1390500"/>
            <a:ext cx="4006800" cy="32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6200" spcFirstLastPara="1" rIns="61925" wrap="square" tIns="0">
            <a:normAutofit/>
          </a:bodyPr>
          <a:lstStyle>
            <a:lvl1pPr indent="-317500" lvl="0" marL="457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●"/>
              <a:defRPr/>
            </a:lvl1pPr>
            <a:lvl2pPr indent="-317500" lvl="1" marL="9144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595959"/>
              </a:buClr>
              <a:buSzPts val="1400"/>
              <a:buChar char="●"/>
              <a:defRPr/>
            </a:lvl2pPr>
            <a:lvl3pPr indent="-3175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Char char="●"/>
              <a:defRPr/>
            </a:lvl3pPr>
            <a:lvl4pPr indent="-3175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rgbClr val="595959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96" name="Google Shape;296;p42"/>
          <p:cNvSpPr txBox="1"/>
          <p:nvPr>
            <p:ph idx="3" type="body"/>
          </p:nvPr>
        </p:nvSpPr>
        <p:spPr>
          <a:xfrm>
            <a:off x="4676813" y="1066297"/>
            <a:ext cx="40068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28575" lIns="76200" spcFirstLastPara="1" rIns="57150" wrap="square" tIns="285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None/>
              <a:defRPr b="1" sz="1500">
                <a:solidFill>
                  <a:srgbClr val="3F3F3F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595959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rgbClr val="595959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297" name="Google Shape;297;p42"/>
          <p:cNvSpPr txBox="1"/>
          <p:nvPr>
            <p:ph idx="4" type="body"/>
          </p:nvPr>
        </p:nvSpPr>
        <p:spPr>
          <a:xfrm>
            <a:off x="4676813" y="1390500"/>
            <a:ext cx="4006800" cy="32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6200" spcFirstLastPara="1" rIns="61925" wrap="square" tIns="0">
            <a:normAutofit/>
          </a:bodyPr>
          <a:lstStyle>
            <a:lvl1pPr indent="-317500" lvl="0" marL="457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●"/>
              <a:defRPr/>
            </a:lvl1pPr>
            <a:lvl2pPr indent="-317500" lvl="1" marL="9144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595959"/>
              </a:buClr>
              <a:buSzPts val="1400"/>
              <a:buChar char="●"/>
              <a:defRPr/>
            </a:lvl2pPr>
            <a:lvl3pPr indent="-3175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Char char="●"/>
              <a:defRPr/>
            </a:lvl3pPr>
            <a:lvl4pPr indent="-3175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rgbClr val="595959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98" name="Google Shape;298;p42"/>
          <p:cNvSpPr txBox="1"/>
          <p:nvPr>
            <p:ph idx="10" type="dt"/>
          </p:nvPr>
        </p:nvSpPr>
        <p:spPr>
          <a:xfrm>
            <a:off x="459000" y="4735800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9" name="Google Shape;299;p42"/>
          <p:cNvSpPr txBox="1"/>
          <p:nvPr>
            <p:ph idx="11" type="ftr"/>
          </p:nvPr>
        </p:nvSpPr>
        <p:spPr>
          <a:xfrm>
            <a:off x="3087000" y="4735800"/>
            <a:ext cx="2970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0" name="Google Shape;300;p42"/>
          <p:cNvSpPr txBox="1"/>
          <p:nvPr>
            <p:ph idx="12" type="sldNum"/>
          </p:nvPr>
        </p:nvSpPr>
        <p:spPr>
          <a:xfrm>
            <a:off x="6658200" y="4735800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4_比较">
  <p:cSld name="24_比较"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3"/>
          <p:cNvSpPr txBox="1"/>
          <p:nvPr>
            <p:ph type="title"/>
          </p:nvPr>
        </p:nvSpPr>
        <p:spPr>
          <a:xfrm>
            <a:off x="456300" y="456300"/>
            <a:ext cx="8226900" cy="52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100" lIns="67500" spcFirstLastPara="1" rIns="67500" wrap="square" tIns="351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3" name="Google Shape;303;p43"/>
          <p:cNvSpPr txBox="1"/>
          <p:nvPr>
            <p:ph idx="1" type="body"/>
          </p:nvPr>
        </p:nvSpPr>
        <p:spPr>
          <a:xfrm>
            <a:off x="456300" y="1071900"/>
            <a:ext cx="40068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28575" lIns="76200" spcFirstLastPara="1" rIns="57150" wrap="square" tIns="285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None/>
              <a:defRPr b="1" sz="1500">
                <a:solidFill>
                  <a:srgbClr val="3F3F3F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595959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rgbClr val="595959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304" name="Google Shape;304;p43"/>
          <p:cNvSpPr txBox="1"/>
          <p:nvPr>
            <p:ph idx="2" type="body"/>
          </p:nvPr>
        </p:nvSpPr>
        <p:spPr>
          <a:xfrm>
            <a:off x="456300" y="1390500"/>
            <a:ext cx="4006800" cy="32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6200" spcFirstLastPara="1" rIns="61925" wrap="square" tIns="0">
            <a:normAutofit/>
          </a:bodyPr>
          <a:lstStyle>
            <a:lvl1pPr indent="-317500" lvl="0" marL="457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●"/>
              <a:defRPr/>
            </a:lvl1pPr>
            <a:lvl2pPr indent="-317500" lvl="1" marL="9144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595959"/>
              </a:buClr>
              <a:buSzPts val="1400"/>
              <a:buChar char="●"/>
              <a:defRPr/>
            </a:lvl2pPr>
            <a:lvl3pPr indent="-3175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Char char="●"/>
              <a:defRPr/>
            </a:lvl3pPr>
            <a:lvl4pPr indent="-3175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rgbClr val="595959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05" name="Google Shape;305;p43"/>
          <p:cNvSpPr txBox="1"/>
          <p:nvPr>
            <p:ph idx="3" type="body"/>
          </p:nvPr>
        </p:nvSpPr>
        <p:spPr>
          <a:xfrm>
            <a:off x="4676813" y="1066297"/>
            <a:ext cx="40068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28575" lIns="76200" spcFirstLastPara="1" rIns="57150" wrap="square" tIns="285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None/>
              <a:defRPr b="1" sz="1500">
                <a:solidFill>
                  <a:srgbClr val="3F3F3F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595959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rgbClr val="595959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306" name="Google Shape;306;p43"/>
          <p:cNvSpPr txBox="1"/>
          <p:nvPr>
            <p:ph idx="4" type="body"/>
          </p:nvPr>
        </p:nvSpPr>
        <p:spPr>
          <a:xfrm>
            <a:off x="4676813" y="1390500"/>
            <a:ext cx="4006800" cy="32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6200" spcFirstLastPara="1" rIns="61925" wrap="square" tIns="0">
            <a:normAutofit/>
          </a:bodyPr>
          <a:lstStyle>
            <a:lvl1pPr indent="-317500" lvl="0" marL="457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●"/>
              <a:defRPr/>
            </a:lvl1pPr>
            <a:lvl2pPr indent="-317500" lvl="1" marL="9144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595959"/>
              </a:buClr>
              <a:buSzPts val="1400"/>
              <a:buChar char="●"/>
              <a:defRPr/>
            </a:lvl2pPr>
            <a:lvl3pPr indent="-3175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Char char="●"/>
              <a:defRPr/>
            </a:lvl3pPr>
            <a:lvl4pPr indent="-3175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rgbClr val="595959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07" name="Google Shape;307;p43"/>
          <p:cNvSpPr txBox="1"/>
          <p:nvPr>
            <p:ph idx="10" type="dt"/>
          </p:nvPr>
        </p:nvSpPr>
        <p:spPr>
          <a:xfrm>
            <a:off x="459000" y="4735800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3"/>
          <p:cNvSpPr txBox="1"/>
          <p:nvPr>
            <p:ph idx="11" type="ftr"/>
          </p:nvPr>
        </p:nvSpPr>
        <p:spPr>
          <a:xfrm>
            <a:off x="3087000" y="4735800"/>
            <a:ext cx="2970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9" name="Google Shape;309;p43"/>
          <p:cNvSpPr txBox="1"/>
          <p:nvPr>
            <p:ph idx="12" type="sldNum"/>
          </p:nvPr>
        </p:nvSpPr>
        <p:spPr>
          <a:xfrm>
            <a:off x="6658200" y="4735800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5_比较">
  <p:cSld name="25_比较"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4"/>
          <p:cNvSpPr txBox="1"/>
          <p:nvPr>
            <p:ph type="title"/>
          </p:nvPr>
        </p:nvSpPr>
        <p:spPr>
          <a:xfrm>
            <a:off x="456300" y="456300"/>
            <a:ext cx="8226900" cy="52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100" lIns="67500" spcFirstLastPara="1" rIns="67500" wrap="square" tIns="351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4"/>
          <p:cNvSpPr txBox="1"/>
          <p:nvPr>
            <p:ph idx="1" type="body"/>
          </p:nvPr>
        </p:nvSpPr>
        <p:spPr>
          <a:xfrm>
            <a:off x="456300" y="1071900"/>
            <a:ext cx="40068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28575" lIns="76200" spcFirstLastPara="1" rIns="57150" wrap="square" tIns="285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None/>
              <a:defRPr b="1" sz="1500">
                <a:solidFill>
                  <a:srgbClr val="3F3F3F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595959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rgbClr val="595959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313" name="Google Shape;313;p44"/>
          <p:cNvSpPr txBox="1"/>
          <p:nvPr>
            <p:ph idx="2" type="body"/>
          </p:nvPr>
        </p:nvSpPr>
        <p:spPr>
          <a:xfrm>
            <a:off x="456300" y="1390500"/>
            <a:ext cx="4006800" cy="32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6200" spcFirstLastPara="1" rIns="61925" wrap="square" tIns="0">
            <a:normAutofit/>
          </a:bodyPr>
          <a:lstStyle>
            <a:lvl1pPr indent="-317500" lvl="0" marL="457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●"/>
              <a:defRPr/>
            </a:lvl1pPr>
            <a:lvl2pPr indent="-317500" lvl="1" marL="9144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595959"/>
              </a:buClr>
              <a:buSzPts val="1400"/>
              <a:buChar char="●"/>
              <a:defRPr/>
            </a:lvl2pPr>
            <a:lvl3pPr indent="-3175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Char char="●"/>
              <a:defRPr/>
            </a:lvl3pPr>
            <a:lvl4pPr indent="-3175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rgbClr val="595959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14" name="Google Shape;314;p44"/>
          <p:cNvSpPr txBox="1"/>
          <p:nvPr>
            <p:ph idx="3" type="body"/>
          </p:nvPr>
        </p:nvSpPr>
        <p:spPr>
          <a:xfrm>
            <a:off x="4676813" y="1066297"/>
            <a:ext cx="40068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28575" lIns="76200" spcFirstLastPara="1" rIns="57150" wrap="square" tIns="285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None/>
              <a:defRPr b="1" sz="1500">
                <a:solidFill>
                  <a:srgbClr val="3F3F3F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595959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rgbClr val="595959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315" name="Google Shape;315;p44"/>
          <p:cNvSpPr txBox="1"/>
          <p:nvPr>
            <p:ph idx="4" type="body"/>
          </p:nvPr>
        </p:nvSpPr>
        <p:spPr>
          <a:xfrm>
            <a:off x="4676813" y="1390500"/>
            <a:ext cx="4006800" cy="32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6200" spcFirstLastPara="1" rIns="61925" wrap="square" tIns="0">
            <a:normAutofit/>
          </a:bodyPr>
          <a:lstStyle>
            <a:lvl1pPr indent="-317500" lvl="0" marL="457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●"/>
              <a:defRPr/>
            </a:lvl1pPr>
            <a:lvl2pPr indent="-317500" lvl="1" marL="9144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595959"/>
              </a:buClr>
              <a:buSzPts val="1400"/>
              <a:buChar char="●"/>
              <a:defRPr/>
            </a:lvl2pPr>
            <a:lvl3pPr indent="-3175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Char char="●"/>
              <a:defRPr/>
            </a:lvl3pPr>
            <a:lvl4pPr indent="-3175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rgbClr val="595959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16" name="Google Shape;316;p44"/>
          <p:cNvSpPr txBox="1"/>
          <p:nvPr>
            <p:ph idx="10" type="dt"/>
          </p:nvPr>
        </p:nvSpPr>
        <p:spPr>
          <a:xfrm>
            <a:off x="459000" y="4735800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4"/>
          <p:cNvSpPr txBox="1"/>
          <p:nvPr>
            <p:ph idx="11" type="ftr"/>
          </p:nvPr>
        </p:nvSpPr>
        <p:spPr>
          <a:xfrm>
            <a:off x="3087000" y="4735800"/>
            <a:ext cx="2970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44"/>
          <p:cNvSpPr txBox="1"/>
          <p:nvPr>
            <p:ph idx="12" type="sldNum"/>
          </p:nvPr>
        </p:nvSpPr>
        <p:spPr>
          <a:xfrm>
            <a:off x="6658200" y="4735800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6_比较">
  <p:cSld name="26_比较"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5"/>
          <p:cNvSpPr txBox="1"/>
          <p:nvPr>
            <p:ph type="title"/>
          </p:nvPr>
        </p:nvSpPr>
        <p:spPr>
          <a:xfrm>
            <a:off x="456300" y="456300"/>
            <a:ext cx="8226900" cy="52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100" lIns="67500" spcFirstLastPara="1" rIns="67500" wrap="square" tIns="351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1" name="Google Shape;321;p45"/>
          <p:cNvSpPr txBox="1"/>
          <p:nvPr>
            <p:ph idx="1" type="body"/>
          </p:nvPr>
        </p:nvSpPr>
        <p:spPr>
          <a:xfrm>
            <a:off x="456300" y="1071900"/>
            <a:ext cx="40068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28575" lIns="76200" spcFirstLastPara="1" rIns="57150" wrap="square" tIns="285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None/>
              <a:defRPr b="1" sz="1500">
                <a:solidFill>
                  <a:srgbClr val="3F3F3F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595959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rgbClr val="595959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322" name="Google Shape;322;p45"/>
          <p:cNvSpPr txBox="1"/>
          <p:nvPr>
            <p:ph idx="2" type="body"/>
          </p:nvPr>
        </p:nvSpPr>
        <p:spPr>
          <a:xfrm>
            <a:off x="456300" y="1390500"/>
            <a:ext cx="4006800" cy="32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6200" spcFirstLastPara="1" rIns="61925" wrap="square" tIns="0">
            <a:normAutofit/>
          </a:bodyPr>
          <a:lstStyle>
            <a:lvl1pPr indent="-317500" lvl="0" marL="457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●"/>
              <a:defRPr/>
            </a:lvl1pPr>
            <a:lvl2pPr indent="-317500" lvl="1" marL="9144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595959"/>
              </a:buClr>
              <a:buSzPts val="1400"/>
              <a:buChar char="●"/>
              <a:defRPr/>
            </a:lvl2pPr>
            <a:lvl3pPr indent="-3175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Char char="●"/>
              <a:defRPr/>
            </a:lvl3pPr>
            <a:lvl4pPr indent="-3175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rgbClr val="595959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23" name="Google Shape;323;p45"/>
          <p:cNvSpPr txBox="1"/>
          <p:nvPr>
            <p:ph idx="3" type="body"/>
          </p:nvPr>
        </p:nvSpPr>
        <p:spPr>
          <a:xfrm>
            <a:off x="4676813" y="1066297"/>
            <a:ext cx="40068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28575" lIns="76200" spcFirstLastPara="1" rIns="57150" wrap="square" tIns="285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None/>
              <a:defRPr b="1" sz="1500">
                <a:solidFill>
                  <a:srgbClr val="3F3F3F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595959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rgbClr val="595959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324" name="Google Shape;324;p45"/>
          <p:cNvSpPr txBox="1"/>
          <p:nvPr>
            <p:ph idx="4" type="body"/>
          </p:nvPr>
        </p:nvSpPr>
        <p:spPr>
          <a:xfrm>
            <a:off x="4676813" y="1390500"/>
            <a:ext cx="4006800" cy="32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6200" spcFirstLastPara="1" rIns="61925" wrap="square" tIns="0">
            <a:normAutofit/>
          </a:bodyPr>
          <a:lstStyle>
            <a:lvl1pPr indent="-317500" lvl="0" marL="457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●"/>
              <a:defRPr/>
            </a:lvl1pPr>
            <a:lvl2pPr indent="-317500" lvl="1" marL="9144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595959"/>
              </a:buClr>
              <a:buSzPts val="1400"/>
              <a:buChar char="●"/>
              <a:defRPr/>
            </a:lvl2pPr>
            <a:lvl3pPr indent="-3175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Char char="●"/>
              <a:defRPr/>
            </a:lvl3pPr>
            <a:lvl4pPr indent="-3175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rgbClr val="595959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25" name="Google Shape;325;p45"/>
          <p:cNvSpPr txBox="1"/>
          <p:nvPr>
            <p:ph idx="10" type="dt"/>
          </p:nvPr>
        </p:nvSpPr>
        <p:spPr>
          <a:xfrm>
            <a:off x="459000" y="4735800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6" name="Google Shape;326;p45"/>
          <p:cNvSpPr txBox="1"/>
          <p:nvPr>
            <p:ph idx="11" type="ftr"/>
          </p:nvPr>
        </p:nvSpPr>
        <p:spPr>
          <a:xfrm>
            <a:off x="3087000" y="4735800"/>
            <a:ext cx="2970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5"/>
          <p:cNvSpPr txBox="1"/>
          <p:nvPr>
            <p:ph idx="12" type="sldNum"/>
          </p:nvPr>
        </p:nvSpPr>
        <p:spPr>
          <a:xfrm>
            <a:off x="6658200" y="4735800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7_比较">
  <p:cSld name="27_比较"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46"/>
          <p:cNvSpPr txBox="1"/>
          <p:nvPr>
            <p:ph type="title"/>
          </p:nvPr>
        </p:nvSpPr>
        <p:spPr>
          <a:xfrm>
            <a:off x="456300" y="456300"/>
            <a:ext cx="8226900" cy="52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100" lIns="67500" spcFirstLastPara="1" rIns="67500" wrap="square" tIns="351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6"/>
          <p:cNvSpPr txBox="1"/>
          <p:nvPr>
            <p:ph idx="1" type="body"/>
          </p:nvPr>
        </p:nvSpPr>
        <p:spPr>
          <a:xfrm>
            <a:off x="456300" y="1071900"/>
            <a:ext cx="40068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28575" lIns="76200" spcFirstLastPara="1" rIns="57150" wrap="square" tIns="285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None/>
              <a:defRPr b="1" sz="1500">
                <a:solidFill>
                  <a:srgbClr val="3F3F3F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595959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rgbClr val="595959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331" name="Google Shape;331;p46"/>
          <p:cNvSpPr txBox="1"/>
          <p:nvPr>
            <p:ph idx="2" type="body"/>
          </p:nvPr>
        </p:nvSpPr>
        <p:spPr>
          <a:xfrm>
            <a:off x="456300" y="1390500"/>
            <a:ext cx="4006800" cy="32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6200" spcFirstLastPara="1" rIns="61925" wrap="square" tIns="0">
            <a:normAutofit/>
          </a:bodyPr>
          <a:lstStyle>
            <a:lvl1pPr indent="-317500" lvl="0" marL="457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●"/>
              <a:defRPr/>
            </a:lvl1pPr>
            <a:lvl2pPr indent="-317500" lvl="1" marL="9144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595959"/>
              </a:buClr>
              <a:buSzPts val="1400"/>
              <a:buChar char="●"/>
              <a:defRPr/>
            </a:lvl2pPr>
            <a:lvl3pPr indent="-3175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Char char="●"/>
              <a:defRPr/>
            </a:lvl3pPr>
            <a:lvl4pPr indent="-3175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rgbClr val="595959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32" name="Google Shape;332;p46"/>
          <p:cNvSpPr txBox="1"/>
          <p:nvPr>
            <p:ph idx="3" type="body"/>
          </p:nvPr>
        </p:nvSpPr>
        <p:spPr>
          <a:xfrm>
            <a:off x="4676813" y="1066297"/>
            <a:ext cx="40068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28575" lIns="76200" spcFirstLastPara="1" rIns="57150" wrap="square" tIns="285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None/>
              <a:defRPr b="1" sz="1500">
                <a:solidFill>
                  <a:srgbClr val="3F3F3F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595959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rgbClr val="595959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333" name="Google Shape;333;p46"/>
          <p:cNvSpPr txBox="1"/>
          <p:nvPr>
            <p:ph idx="4" type="body"/>
          </p:nvPr>
        </p:nvSpPr>
        <p:spPr>
          <a:xfrm>
            <a:off x="4676813" y="1390500"/>
            <a:ext cx="4006800" cy="32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6200" spcFirstLastPara="1" rIns="61925" wrap="square" tIns="0">
            <a:normAutofit/>
          </a:bodyPr>
          <a:lstStyle>
            <a:lvl1pPr indent="-317500" lvl="0" marL="457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●"/>
              <a:defRPr/>
            </a:lvl1pPr>
            <a:lvl2pPr indent="-317500" lvl="1" marL="9144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595959"/>
              </a:buClr>
              <a:buSzPts val="1400"/>
              <a:buChar char="●"/>
              <a:defRPr/>
            </a:lvl2pPr>
            <a:lvl3pPr indent="-3175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Char char="●"/>
              <a:defRPr/>
            </a:lvl3pPr>
            <a:lvl4pPr indent="-3175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rgbClr val="595959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34" name="Google Shape;334;p46"/>
          <p:cNvSpPr txBox="1"/>
          <p:nvPr>
            <p:ph idx="10" type="dt"/>
          </p:nvPr>
        </p:nvSpPr>
        <p:spPr>
          <a:xfrm>
            <a:off x="459000" y="4735800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5" name="Google Shape;335;p46"/>
          <p:cNvSpPr txBox="1"/>
          <p:nvPr>
            <p:ph idx="11" type="ftr"/>
          </p:nvPr>
        </p:nvSpPr>
        <p:spPr>
          <a:xfrm>
            <a:off x="3087000" y="4735800"/>
            <a:ext cx="2970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6" name="Google Shape;336;p46"/>
          <p:cNvSpPr txBox="1"/>
          <p:nvPr>
            <p:ph idx="12" type="sldNum"/>
          </p:nvPr>
        </p:nvSpPr>
        <p:spPr>
          <a:xfrm>
            <a:off x="6658200" y="4735800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8_比较">
  <p:cSld name="28_比较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47"/>
          <p:cNvSpPr txBox="1"/>
          <p:nvPr>
            <p:ph type="title"/>
          </p:nvPr>
        </p:nvSpPr>
        <p:spPr>
          <a:xfrm>
            <a:off x="456300" y="456300"/>
            <a:ext cx="8226900" cy="52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100" lIns="67500" spcFirstLastPara="1" rIns="67500" wrap="square" tIns="351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9" name="Google Shape;339;p47"/>
          <p:cNvSpPr txBox="1"/>
          <p:nvPr>
            <p:ph idx="1" type="body"/>
          </p:nvPr>
        </p:nvSpPr>
        <p:spPr>
          <a:xfrm>
            <a:off x="456300" y="1071900"/>
            <a:ext cx="40068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28575" lIns="76200" spcFirstLastPara="1" rIns="57150" wrap="square" tIns="285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None/>
              <a:defRPr b="1" sz="1500">
                <a:solidFill>
                  <a:srgbClr val="3F3F3F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595959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rgbClr val="595959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340" name="Google Shape;340;p47"/>
          <p:cNvSpPr txBox="1"/>
          <p:nvPr>
            <p:ph idx="2" type="body"/>
          </p:nvPr>
        </p:nvSpPr>
        <p:spPr>
          <a:xfrm>
            <a:off x="456300" y="1390500"/>
            <a:ext cx="4006800" cy="32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6200" spcFirstLastPara="1" rIns="61925" wrap="square" tIns="0">
            <a:normAutofit/>
          </a:bodyPr>
          <a:lstStyle>
            <a:lvl1pPr indent="-317500" lvl="0" marL="457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●"/>
              <a:defRPr/>
            </a:lvl1pPr>
            <a:lvl2pPr indent="-317500" lvl="1" marL="9144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595959"/>
              </a:buClr>
              <a:buSzPts val="1400"/>
              <a:buChar char="●"/>
              <a:defRPr/>
            </a:lvl2pPr>
            <a:lvl3pPr indent="-3175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Char char="●"/>
              <a:defRPr/>
            </a:lvl3pPr>
            <a:lvl4pPr indent="-3175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rgbClr val="595959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41" name="Google Shape;341;p47"/>
          <p:cNvSpPr txBox="1"/>
          <p:nvPr>
            <p:ph idx="3" type="body"/>
          </p:nvPr>
        </p:nvSpPr>
        <p:spPr>
          <a:xfrm>
            <a:off x="4676813" y="1066297"/>
            <a:ext cx="40068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28575" lIns="76200" spcFirstLastPara="1" rIns="57150" wrap="square" tIns="285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None/>
              <a:defRPr b="1" sz="1500">
                <a:solidFill>
                  <a:srgbClr val="3F3F3F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595959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rgbClr val="595959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342" name="Google Shape;342;p47"/>
          <p:cNvSpPr txBox="1"/>
          <p:nvPr>
            <p:ph idx="4" type="body"/>
          </p:nvPr>
        </p:nvSpPr>
        <p:spPr>
          <a:xfrm>
            <a:off x="4676813" y="1390500"/>
            <a:ext cx="4006800" cy="32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6200" spcFirstLastPara="1" rIns="61925" wrap="square" tIns="0">
            <a:normAutofit/>
          </a:bodyPr>
          <a:lstStyle>
            <a:lvl1pPr indent="-317500" lvl="0" marL="457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●"/>
              <a:defRPr/>
            </a:lvl1pPr>
            <a:lvl2pPr indent="-317500" lvl="1" marL="9144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595959"/>
              </a:buClr>
              <a:buSzPts val="1400"/>
              <a:buChar char="●"/>
              <a:defRPr/>
            </a:lvl2pPr>
            <a:lvl3pPr indent="-3175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Char char="●"/>
              <a:defRPr/>
            </a:lvl3pPr>
            <a:lvl4pPr indent="-3175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rgbClr val="595959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43" name="Google Shape;343;p47"/>
          <p:cNvSpPr txBox="1"/>
          <p:nvPr>
            <p:ph idx="10" type="dt"/>
          </p:nvPr>
        </p:nvSpPr>
        <p:spPr>
          <a:xfrm>
            <a:off x="459000" y="4735800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44" name="Google Shape;344;p47"/>
          <p:cNvSpPr txBox="1"/>
          <p:nvPr>
            <p:ph idx="11" type="ftr"/>
          </p:nvPr>
        </p:nvSpPr>
        <p:spPr>
          <a:xfrm>
            <a:off x="3087000" y="4735800"/>
            <a:ext cx="2970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45" name="Google Shape;345;p47"/>
          <p:cNvSpPr txBox="1"/>
          <p:nvPr>
            <p:ph idx="12" type="sldNum"/>
          </p:nvPr>
        </p:nvSpPr>
        <p:spPr>
          <a:xfrm>
            <a:off x="6658200" y="4735800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9_比较">
  <p:cSld name="29_比较"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48"/>
          <p:cNvSpPr txBox="1"/>
          <p:nvPr>
            <p:ph type="title"/>
          </p:nvPr>
        </p:nvSpPr>
        <p:spPr>
          <a:xfrm>
            <a:off x="456300" y="456300"/>
            <a:ext cx="8226900" cy="52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100" lIns="67500" spcFirstLastPara="1" rIns="67500" wrap="square" tIns="351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48" name="Google Shape;348;p48"/>
          <p:cNvSpPr txBox="1"/>
          <p:nvPr>
            <p:ph idx="1" type="body"/>
          </p:nvPr>
        </p:nvSpPr>
        <p:spPr>
          <a:xfrm>
            <a:off x="456300" y="1071900"/>
            <a:ext cx="40068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28575" lIns="76200" spcFirstLastPara="1" rIns="57150" wrap="square" tIns="285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None/>
              <a:defRPr b="1" sz="1500">
                <a:solidFill>
                  <a:srgbClr val="3F3F3F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595959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rgbClr val="595959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349" name="Google Shape;349;p48"/>
          <p:cNvSpPr txBox="1"/>
          <p:nvPr>
            <p:ph idx="2" type="body"/>
          </p:nvPr>
        </p:nvSpPr>
        <p:spPr>
          <a:xfrm>
            <a:off x="456300" y="1390500"/>
            <a:ext cx="4006800" cy="32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6200" spcFirstLastPara="1" rIns="61925" wrap="square" tIns="0">
            <a:normAutofit/>
          </a:bodyPr>
          <a:lstStyle>
            <a:lvl1pPr indent="-317500" lvl="0" marL="457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●"/>
              <a:defRPr/>
            </a:lvl1pPr>
            <a:lvl2pPr indent="-317500" lvl="1" marL="9144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595959"/>
              </a:buClr>
              <a:buSzPts val="1400"/>
              <a:buChar char="●"/>
              <a:defRPr/>
            </a:lvl2pPr>
            <a:lvl3pPr indent="-3175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Char char="●"/>
              <a:defRPr/>
            </a:lvl3pPr>
            <a:lvl4pPr indent="-3175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rgbClr val="595959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50" name="Google Shape;350;p48"/>
          <p:cNvSpPr txBox="1"/>
          <p:nvPr>
            <p:ph idx="3" type="body"/>
          </p:nvPr>
        </p:nvSpPr>
        <p:spPr>
          <a:xfrm>
            <a:off x="4676813" y="1066297"/>
            <a:ext cx="40068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28575" lIns="76200" spcFirstLastPara="1" rIns="57150" wrap="square" tIns="285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None/>
              <a:defRPr b="1" sz="1500">
                <a:solidFill>
                  <a:srgbClr val="3F3F3F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595959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rgbClr val="595959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351" name="Google Shape;351;p48"/>
          <p:cNvSpPr txBox="1"/>
          <p:nvPr>
            <p:ph idx="4" type="body"/>
          </p:nvPr>
        </p:nvSpPr>
        <p:spPr>
          <a:xfrm>
            <a:off x="4676813" y="1390500"/>
            <a:ext cx="4006800" cy="32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6200" spcFirstLastPara="1" rIns="61925" wrap="square" tIns="0">
            <a:normAutofit/>
          </a:bodyPr>
          <a:lstStyle>
            <a:lvl1pPr indent="-317500" lvl="0" marL="457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●"/>
              <a:defRPr/>
            </a:lvl1pPr>
            <a:lvl2pPr indent="-317500" lvl="1" marL="9144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595959"/>
              </a:buClr>
              <a:buSzPts val="1400"/>
              <a:buChar char="●"/>
              <a:defRPr/>
            </a:lvl2pPr>
            <a:lvl3pPr indent="-3175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Char char="●"/>
              <a:defRPr/>
            </a:lvl3pPr>
            <a:lvl4pPr indent="-3175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rgbClr val="595959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52" name="Google Shape;352;p48"/>
          <p:cNvSpPr txBox="1"/>
          <p:nvPr>
            <p:ph idx="10" type="dt"/>
          </p:nvPr>
        </p:nvSpPr>
        <p:spPr>
          <a:xfrm>
            <a:off x="459000" y="4735800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3" name="Google Shape;353;p48"/>
          <p:cNvSpPr txBox="1"/>
          <p:nvPr>
            <p:ph idx="11" type="ftr"/>
          </p:nvPr>
        </p:nvSpPr>
        <p:spPr>
          <a:xfrm>
            <a:off x="3087000" y="4735800"/>
            <a:ext cx="2970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4" name="Google Shape;354;p48"/>
          <p:cNvSpPr txBox="1"/>
          <p:nvPr>
            <p:ph idx="12" type="sldNum"/>
          </p:nvPr>
        </p:nvSpPr>
        <p:spPr>
          <a:xfrm>
            <a:off x="6658200" y="4735800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0_比较">
  <p:cSld name="30_比较"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49"/>
          <p:cNvSpPr txBox="1"/>
          <p:nvPr>
            <p:ph type="title"/>
          </p:nvPr>
        </p:nvSpPr>
        <p:spPr>
          <a:xfrm>
            <a:off x="456300" y="456300"/>
            <a:ext cx="8226900" cy="52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100" lIns="67500" spcFirstLastPara="1" rIns="67500" wrap="square" tIns="351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7" name="Google Shape;357;p49"/>
          <p:cNvSpPr txBox="1"/>
          <p:nvPr>
            <p:ph idx="1" type="body"/>
          </p:nvPr>
        </p:nvSpPr>
        <p:spPr>
          <a:xfrm>
            <a:off x="456300" y="1071900"/>
            <a:ext cx="40068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28575" lIns="76200" spcFirstLastPara="1" rIns="57150" wrap="square" tIns="285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None/>
              <a:defRPr b="1" sz="1500">
                <a:solidFill>
                  <a:srgbClr val="3F3F3F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595959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rgbClr val="595959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358" name="Google Shape;358;p49"/>
          <p:cNvSpPr txBox="1"/>
          <p:nvPr>
            <p:ph idx="2" type="body"/>
          </p:nvPr>
        </p:nvSpPr>
        <p:spPr>
          <a:xfrm>
            <a:off x="456300" y="1390500"/>
            <a:ext cx="4006800" cy="32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6200" spcFirstLastPara="1" rIns="61925" wrap="square" tIns="0">
            <a:normAutofit/>
          </a:bodyPr>
          <a:lstStyle>
            <a:lvl1pPr indent="-317500" lvl="0" marL="457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●"/>
              <a:defRPr/>
            </a:lvl1pPr>
            <a:lvl2pPr indent="-317500" lvl="1" marL="9144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595959"/>
              </a:buClr>
              <a:buSzPts val="1400"/>
              <a:buChar char="●"/>
              <a:defRPr/>
            </a:lvl2pPr>
            <a:lvl3pPr indent="-3175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Char char="●"/>
              <a:defRPr/>
            </a:lvl3pPr>
            <a:lvl4pPr indent="-3175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rgbClr val="595959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59" name="Google Shape;359;p49"/>
          <p:cNvSpPr txBox="1"/>
          <p:nvPr>
            <p:ph idx="3" type="body"/>
          </p:nvPr>
        </p:nvSpPr>
        <p:spPr>
          <a:xfrm>
            <a:off x="4676813" y="1066297"/>
            <a:ext cx="40068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28575" lIns="76200" spcFirstLastPara="1" rIns="57150" wrap="square" tIns="285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None/>
              <a:defRPr b="1" sz="1500">
                <a:solidFill>
                  <a:srgbClr val="3F3F3F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595959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rgbClr val="595959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360" name="Google Shape;360;p49"/>
          <p:cNvSpPr txBox="1"/>
          <p:nvPr>
            <p:ph idx="4" type="body"/>
          </p:nvPr>
        </p:nvSpPr>
        <p:spPr>
          <a:xfrm>
            <a:off x="4676813" y="1390500"/>
            <a:ext cx="4006800" cy="32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6200" spcFirstLastPara="1" rIns="61925" wrap="square" tIns="0">
            <a:normAutofit/>
          </a:bodyPr>
          <a:lstStyle>
            <a:lvl1pPr indent="-317500" lvl="0" marL="457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●"/>
              <a:defRPr/>
            </a:lvl1pPr>
            <a:lvl2pPr indent="-317500" lvl="1" marL="9144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595959"/>
              </a:buClr>
              <a:buSzPts val="1400"/>
              <a:buChar char="●"/>
              <a:defRPr/>
            </a:lvl2pPr>
            <a:lvl3pPr indent="-3175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Char char="●"/>
              <a:defRPr/>
            </a:lvl3pPr>
            <a:lvl4pPr indent="-3175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rgbClr val="595959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61" name="Google Shape;361;p49"/>
          <p:cNvSpPr txBox="1"/>
          <p:nvPr>
            <p:ph idx="10" type="dt"/>
          </p:nvPr>
        </p:nvSpPr>
        <p:spPr>
          <a:xfrm>
            <a:off x="459000" y="4735800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2" name="Google Shape;362;p49"/>
          <p:cNvSpPr txBox="1"/>
          <p:nvPr>
            <p:ph idx="11" type="ftr"/>
          </p:nvPr>
        </p:nvSpPr>
        <p:spPr>
          <a:xfrm>
            <a:off x="3087000" y="4735800"/>
            <a:ext cx="2970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3" name="Google Shape;363;p49"/>
          <p:cNvSpPr txBox="1"/>
          <p:nvPr>
            <p:ph idx="12" type="sldNum"/>
          </p:nvPr>
        </p:nvSpPr>
        <p:spPr>
          <a:xfrm>
            <a:off x="6658200" y="4735800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1_比较">
  <p:cSld name="31_比较"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50"/>
          <p:cNvSpPr txBox="1"/>
          <p:nvPr>
            <p:ph type="title"/>
          </p:nvPr>
        </p:nvSpPr>
        <p:spPr>
          <a:xfrm>
            <a:off x="456300" y="456300"/>
            <a:ext cx="8226900" cy="52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100" lIns="67500" spcFirstLastPara="1" rIns="67500" wrap="square" tIns="351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6" name="Google Shape;366;p50"/>
          <p:cNvSpPr txBox="1"/>
          <p:nvPr>
            <p:ph idx="1" type="body"/>
          </p:nvPr>
        </p:nvSpPr>
        <p:spPr>
          <a:xfrm>
            <a:off x="456300" y="1071900"/>
            <a:ext cx="40068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28575" lIns="76200" spcFirstLastPara="1" rIns="57150" wrap="square" tIns="285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None/>
              <a:defRPr b="1" sz="1500">
                <a:solidFill>
                  <a:srgbClr val="3F3F3F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595959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rgbClr val="595959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367" name="Google Shape;367;p50"/>
          <p:cNvSpPr txBox="1"/>
          <p:nvPr>
            <p:ph idx="2" type="body"/>
          </p:nvPr>
        </p:nvSpPr>
        <p:spPr>
          <a:xfrm>
            <a:off x="456300" y="1390500"/>
            <a:ext cx="4006800" cy="32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6200" spcFirstLastPara="1" rIns="61925" wrap="square" tIns="0">
            <a:normAutofit/>
          </a:bodyPr>
          <a:lstStyle>
            <a:lvl1pPr indent="-317500" lvl="0" marL="457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●"/>
              <a:defRPr/>
            </a:lvl1pPr>
            <a:lvl2pPr indent="-317500" lvl="1" marL="9144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595959"/>
              </a:buClr>
              <a:buSzPts val="1400"/>
              <a:buChar char="●"/>
              <a:defRPr/>
            </a:lvl2pPr>
            <a:lvl3pPr indent="-3175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Char char="●"/>
              <a:defRPr/>
            </a:lvl3pPr>
            <a:lvl4pPr indent="-3175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rgbClr val="595959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68" name="Google Shape;368;p50"/>
          <p:cNvSpPr txBox="1"/>
          <p:nvPr>
            <p:ph idx="3" type="body"/>
          </p:nvPr>
        </p:nvSpPr>
        <p:spPr>
          <a:xfrm>
            <a:off x="4676813" y="1066297"/>
            <a:ext cx="40068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28575" lIns="76200" spcFirstLastPara="1" rIns="57150" wrap="square" tIns="285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None/>
              <a:defRPr b="1" sz="1500">
                <a:solidFill>
                  <a:srgbClr val="3F3F3F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595959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rgbClr val="595959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369" name="Google Shape;369;p50"/>
          <p:cNvSpPr txBox="1"/>
          <p:nvPr>
            <p:ph idx="4" type="body"/>
          </p:nvPr>
        </p:nvSpPr>
        <p:spPr>
          <a:xfrm>
            <a:off x="4676813" y="1390500"/>
            <a:ext cx="4006800" cy="32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6200" spcFirstLastPara="1" rIns="61925" wrap="square" tIns="0">
            <a:normAutofit/>
          </a:bodyPr>
          <a:lstStyle>
            <a:lvl1pPr indent="-317500" lvl="0" marL="457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●"/>
              <a:defRPr/>
            </a:lvl1pPr>
            <a:lvl2pPr indent="-317500" lvl="1" marL="9144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595959"/>
              </a:buClr>
              <a:buSzPts val="1400"/>
              <a:buChar char="●"/>
              <a:defRPr/>
            </a:lvl2pPr>
            <a:lvl3pPr indent="-3175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Char char="●"/>
              <a:defRPr/>
            </a:lvl3pPr>
            <a:lvl4pPr indent="-3175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rgbClr val="595959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70" name="Google Shape;370;p50"/>
          <p:cNvSpPr txBox="1"/>
          <p:nvPr>
            <p:ph idx="10" type="dt"/>
          </p:nvPr>
        </p:nvSpPr>
        <p:spPr>
          <a:xfrm>
            <a:off x="459000" y="4735800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1" name="Google Shape;371;p50"/>
          <p:cNvSpPr txBox="1"/>
          <p:nvPr>
            <p:ph idx="11" type="ftr"/>
          </p:nvPr>
        </p:nvSpPr>
        <p:spPr>
          <a:xfrm>
            <a:off x="3087000" y="4735800"/>
            <a:ext cx="2970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2" name="Google Shape;372;p50"/>
          <p:cNvSpPr txBox="1"/>
          <p:nvPr>
            <p:ph idx="12" type="sldNum"/>
          </p:nvPr>
        </p:nvSpPr>
        <p:spPr>
          <a:xfrm>
            <a:off x="6658200" y="4735800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2_比较">
  <p:cSld name="32_比较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1"/>
          <p:cNvSpPr txBox="1"/>
          <p:nvPr>
            <p:ph type="title"/>
          </p:nvPr>
        </p:nvSpPr>
        <p:spPr>
          <a:xfrm>
            <a:off x="456300" y="456300"/>
            <a:ext cx="8226900" cy="52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100" lIns="67500" spcFirstLastPara="1" rIns="67500" wrap="square" tIns="351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51"/>
          <p:cNvSpPr txBox="1"/>
          <p:nvPr>
            <p:ph idx="1" type="body"/>
          </p:nvPr>
        </p:nvSpPr>
        <p:spPr>
          <a:xfrm>
            <a:off x="456300" y="1071900"/>
            <a:ext cx="40068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28575" lIns="76200" spcFirstLastPara="1" rIns="57150" wrap="square" tIns="285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None/>
              <a:defRPr b="1" sz="1500">
                <a:solidFill>
                  <a:srgbClr val="3F3F3F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595959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rgbClr val="595959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376" name="Google Shape;376;p51"/>
          <p:cNvSpPr txBox="1"/>
          <p:nvPr>
            <p:ph idx="2" type="body"/>
          </p:nvPr>
        </p:nvSpPr>
        <p:spPr>
          <a:xfrm>
            <a:off x="456300" y="1390500"/>
            <a:ext cx="4006800" cy="32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6200" spcFirstLastPara="1" rIns="61925" wrap="square" tIns="0">
            <a:normAutofit/>
          </a:bodyPr>
          <a:lstStyle>
            <a:lvl1pPr indent="-317500" lvl="0" marL="457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●"/>
              <a:defRPr/>
            </a:lvl1pPr>
            <a:lvl2pPr indent="-317500" lvl="1" marL="9144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595959"/>
              </a:buClr>
              <a:buSzPts val="1400"/>
              <a:buChar char="●"/>
              <a:defRPr/>
            </a:lvl2pPr>
            <a:lvl3pPr indent="-3175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Char char="●"/>
              <a:defRPr/>
            </a:lvl3pPr>
            <a:lvl4pPr indent="-3175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rgbClr val="595959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77" name="Google Shape;377;p51"/>
          <p:cNvSpPr txBox="1"/>
          <p:nvPr>
            <p:ph idx="3" type="body"/>
          </p:nvPr>
        </p:nvSpPr>
        <p:spPr>
          <a:xfrm>
            <a:off x="4676813" y="1066297"/>
            <a:ext cx="40068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28575" lIns="76200" spcFirstLastPara="1" rIns="57150" wrap="square" tIns="285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None/>
              <a:defRPr b="1" sz="1500">
                <a:solidFill>
                  <a:srgbClr val="3F3F3F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595959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rgbClr val="595959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378" name="Google Shape;378;p51"/>
          <p:cNvSpPr txBox="1"/>
          <p:nvPr>
            <p:ph idx="4" type="body"/>
          </p:nvPr>
        </p:nvSpPr>
        <p:spPr>
          <a:xfrm>
            <a:off x="4676813" y="1390500"/>
            <a:ext cx="4006800" cy="32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6200" spcFirstLastPara="1" rIns="61925" wrap="square" tIns="0">
            <a:normAutofit/>
          </a:bodyPr>
          <a:lstStyle>
            <a:lvl1pPr indent="-317500" lvl="0" marL="457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●"/>
              <a:defRPr/>
            </a:lvl1pPr>
            <a:lvl2pPr indent="-317500" lvl="1" marL="9144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595959"/>
              </a:buClr>
              <a:buSzPts val="1400"/>
              <a:buChar char="●"/>
              <a:defRPr/>
            </a:lvl2pPr>
            <a:lvl3pPr indent="-3175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Char char="●"/>
              <a:defRPr/>
            </a:lvl3pPr>
            <a:lvl4pPr indent="-3175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rgbClr val="595959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79" name="Google Shape;379;p51"/>
          <p:cNvSpPr txBox="1"/>
          <p:nvPr>
            <p:ph idx="10" type="dt"/>
          </p:nvPr>
        </p:nvSpPr>
        <p:spPr>
          <a:xfrm>
            <a:off x="459000" y="4735800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0" name="Google Shape;380;p51"/>
          <p:cNvSpPr txBox="1"/>
          <p:nvPr>
            <p:ph idx="11" type="ftr"/>
          </p:nvPr>
        </p:nvSpPr>
        <p:spPr>
          <a:xfrm>
            <a:off x="3087000" y="4735800"/>
            <a:ext cx="2970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1"/>
          <p:cNvSpPr txBox="1"/>
          <p:nvPr>
            <p:ph idx="12" type="sldNum"/>
          </p:nvPr>
        </p:nvSpPr>
        <p:spPr>
          <a:xfrm>
            <a:off x="6658200" y="4735800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3_比较">
  <p:cSld name="33_比较"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52"/>
          <p:cNvSpPr txBox="1"/>
          <p:nvPr>
            <p:ph type="title"/>
          </p:nvPr>
        </p:nvSpPr>
        <p:spPr>
          <a:xfrm>
            <a:off x="456300" y="456300"/>
            <a:ext cx="8226900" cy="52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100" lIns="67500" spcFirstLastPara="1" rIns="67500" wrap="square" tIns="351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4" name="Google Shape;384;p52"/>
          <p:cNvSpPr txBox="1"/>
          <p:nvPr>
            <p:ph idx="1" type="body"/>
          </p:nvPr>
        </p:nvSpPr>
        <p:spPr>
          <a:xfrm>
            <a:off x="456300" y="1071900"/>
            <a:ext cx="40068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28575" lIns="76200" spcFirstLastPara="1" rIns="57150" wrap="square" tIns="285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None/>
              <a:defRPr b="1" sz="1500">
                <a:solidFill>
                  <a:srgbClr val="3F3F3F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595959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rgbClr val="595959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385" name="Google Shape;385;p52"/>
          <p:cNvSpPr txBox="1"/>
          <p:nvPr>
            <p:ph idx="2" type="body"/>
          </p:nvPr>
        </p:nvSpPr>
        <p:spPr>
          <a:xfrm>
            <a:off x="456300" y="1390500"/>
            <a:ext cx="4006800" cy="32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6200" spcFirstLastPara="1" rIns="61925" wrap="square" tIns="0">
            <a:normAutofit/>
          </a:bodyPr>
          <a:lstStyle>
            <a:lvl1pPr indent="-317500" lvl="0" marL="457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●"/>
              <a:defRPr/>
            </a:lvl1pPr>
            <a:lvl2pPr indent="-317500" lvl="1" marL="9144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595959"/>
              </a:buClr>
              <a:buSzPts val="1400"/>
              <a:buChar char="●"/>
              <a:defRPr/>
            </a:lvl2pPr>
            <a:lvl3pPr indent="-3175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Char char="●"/>
              <a:defRPr/>
            </a:lvl3pPr>
            <a:lvl4pPr indent="-3175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rgbClr val="595959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86" name="Google Shape;386;p52"/>
          <p:cNvSpPr txBox="1"/>
          <p:nvPr>
            <p:ph idx="3" type="body"/>
          </p:nvPr>
        </p:nvSpPr>
        <p:spPr>
          <a:xfrm>
            <a:off x="4676813" y="1066297"/>
            <a:ext cx="40068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28575" lIns="76200" spcFirstLastPara="1" rIns="57150" wrap="square" tIns="285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None/>
              <a:defRPr b="1" sz="1500">
                <a:solidFill>
                  <a:srgbClr val="3F3F3F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595959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rgbClr val="595959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387" name="Google Shape;387;p52"/>
          <p:cNvSpPr txBox="1"/>
          <p:nvPr>
            <p:ph idx="4" type="body"/>
          </p:nvPr>
        </p:nvSpPr>
        <p:spPr>
          <a:xfrm>
            <a:off x="4676813" y="1390500"/>
            <a:ext cx="4006800" cy="32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6200" spcFirstLastPara="1" rIns="61925" wrap="square" tIns="0">
            <a:normAutofit/>
          </a:bodyPr>
          <a:lstStyle>
            <a:lvl1pPr indent="-317500" lvl="0" marL="457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●"/>
              <a:defRPr/>
            </a:lvl1pPr>
            <a:lvl2pPr indent="-317500" lvl="1" marL="9144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595959"/>
              </a:buClr>
              <a:buSzPts val="1400"/>
              <a:buChar char="●"/>
              <a:defRPr/>
            </a:lvl2pPr>
            <a:lvl3pPr indent="-3175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Char char="●"/>
              <a:defRPr/>
            </a:lvl3pPr>
            <a:lvl4pPr indent="-3175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rgbClr val="595959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88" name="Google Shape;388;p52"/>
          <p:cNvSpPr txBox="1"/>
          <p:nvPr>
            <p:ph idx="10" type="dt"/>
          </p:nvPr>
        </p:nvSpPr>
        <p:spPr>
          <a:xfrm>
            <a:off x="459000" y="4735800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9" name="Google Shape;389;p52"/>
          <p:cNvSpPr txBox="1"/>
          <p:nvPr>
            <p:ph idx="11" type="ftr"/>
          </p:nvPr>
        </p:nvSpPr>
        <p:spPr>
          <a:xfrm>
            <a:off x="3087000" y="4735800"/>
            <a:ext cx="2970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0" name="Google Shape;390;p52"/>
          <p:cNvSpPr txBox="1"/>
          <p:nvPr>
            <p:ph idx="12" type="sldNum"/>
          </p:nvPr>
        </p:nvSpPr>
        <p:spPr>
          <a:xfrm>
            <a:off x="6658200" y="4735800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4_比较">
  <p:cSld name="34_比较"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53"/>
          <p:cNvSpPr txBox="1"/>
          <p:nvPr>
            <p:ph type="title"/>
          </p:nvPr>
        </p:nvSpPr>
        <p:spPr>
          <a:xfrm>
            <a:off x="456300" y="456300"/>
            <a:ext cx="8226900" cy="52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100" lIns="67500" spcFirstLastPara="1" rIns="67500" wrap="square" tIns="351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53"/>
          <p:cNvSpPr txBox="1"/>
          <p:nvPr>
            <p:ph idx="1" type="body"/>
          </p:nvPr>
        </p:nvSpPr>
        <p:spPr>
          <a:xfrm>
            <a:off x="456300" y="1071900"/>
            <a:ext cx="40068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28575" lIns="76200" spcFirstLastPara="1" rIns="57150" wrap="square" tIns="285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None/>
              <a:defRPr b="1" sz="1500">
                <a:solidFill>
                  <a:srgbClr val="3F3F3F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595959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rgbClr val="595959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394" name="Google Shape;394;p53"/>
          <p:cNvSpPr txBox="1"/>
          <p:nvPr>
            <p:ph idx="2" type="body"/>
          </p:nvPr>
        </p:nvSpPr>
        <p:spPr>
          <a:xfrm>
            <a:off x="456300" y="1390500"/>
            <a:ext cx="4006800" cy="32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6200" spcFirstLastPara="1" rIns="61925" wrap="square" tIns="0">
            <a:normAutofit/>
          </a:bodyPr>
          <a:lstStyle>
            <a:lvl1pPr indent="-317500" lvl="0" marL="457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●"/>
              <a:defRPr/>
            </a:lvl1pPr>
            <a:lvl2pPr indent="-317500" lvl="1" marL="9144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595959"/>
              </a:buClr>
              <a:buSzPts val="1400"/>
              <a:buChar char="●"/>
              <a:defRPr/>
            </a:lvl2pPr>
            <a:lvl3pPr indent="-3175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Char char="●"/>
              <a:defRPr/>
            </a:lvl3pPr>
            <a:lvl4pPr indent="-3175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rgbClr val="595959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95" name="Google Shape;395;p53"/>
          <p:cNvSpPr txBox="1"/>
          <p:nvPr>
            <p:ph idx="3" type="body"/>
          </p:nvPr>
        </p:nvSpPr>
        <p:spPr>
          <a:xfrm>
            <a:off x="4676813" y="1066297"/>
            <a:ext cx="40068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28575" lIns="76200" spcFirstLastPara="1" rIns="57150" wrap="square" tIns="285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None/>
              <a:defRPr b="1" sz="1500">
                <a:solidFill>
                  <a:srgbClr val="3F3F3F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595959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rgbClr val="595959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396" name="Google Shape;396;p53"/>
          <p:cNvSpPr txBox="1"/>
          <p:nvPr>
            <p:ph idx="4" type="body"/>
          </p:nvPr>
        </p:nvSpPr>
        <p:spPr>
          <a:xfrm>
            <a:off x="4676813" y="1390500"/>
            <a:ext cx="4006800" cy="32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6200" spcFirstLastPara="1" rIns="61925" wrap="square" tIns="0">
            <a:normAutofit/>
          </a:bodyPr>
          <a:lstStyle>
            <a:lvl1pPr indent="-317500" lvl="0" marL="457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●"/>
              <a:defRPr/>
            </a:lvl1pPr>
            <a:lvl2pPr indent="-317500" lvl="1" marL="9144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595959"/>
              </a:buClr>
              <a:buSzPts val="1400"/>
              <a:buChar char="●"/>
              <a:defRPr/>
            </a:lvl2pPr>
            <a:lvl3pPr indent="-3175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Char char="●"/>
              <a:defRPr/>
            </a:lvl3pPr>
            <a:lvl4pPr indent="-3175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rgbClr val="595959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97" name="Google Shape;397;p53"/>
          <p:cNvSpPr txBox="1"/>
          <p:nvPr>
            <p:ph idx="10" type="dt"/>
          </p:nvPr>
        </p:nvSpPr>
        <p:spPr>
          <a:xfrm>
            <a:off x="459000" y="4735800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8" name="Google Shape;398;p53"/>
          <p:cNvSpPr txBox="1"/>
          <p:nvPr>
            <p:ph idx="11" type="ftr"/>
          </p:nvPr>
        </p:nvSpPr>
        <p:spPr>
          <a:xfrm>
            <a:off x="3087000" y="4735800"/>
            <a:ext cx="2970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53"/>
          <p:cNvSpPr txBox="1"/>
          <p:nvPr>
            <p:ph idx="12" type="sldNum"/>
          </p:nvPr>
        </p:nvSpPr>
        <p:spPr>
          <a:xfrm>
            <a:off x="6658200" y="4735800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5_比较">
  <p:cSld name="35_比较"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54"/>
          <p:cNvSpPr txBox="1"/>
          <p:nvPr>
            <p:ph type="title"/>
          </p:nvPr>
        </p:nvSpPr>
        <p:spPr>
          <a:xfrm>
            <a:off x="456300" y="456300"/>
            <a:ext cx="8226900" cy="52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100" lIns="67500" spcFirstLastPara="1" rIns="67500" wrap="square" tIns="351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2" name="Google Shape;402;p54"/>
          <p:cNvSpPr txBox="1"/>
          <p:nvPr>
            <p:ph idx="1" type="body"/>
          </p:nvPr>
        </p:nvSpPr>
        <p:spPr>
          <a:xfrm>
            <a:off x="456300" y="1071900"/>
            <a:ext cx="40068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28575" lIns="76200" spcFirstLastPara="1" rIns="57150" wrap="square" tIns="285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None/>
              <a:defRPr b="1" sz="1500">
                <a:solidFill>
                  <a:srgbClr val="3F3F3F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595959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rgbClr val="595959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403" name="Google Shape;403;p54"/>
          <p:cNvSpPr txBox="1"/>
          <p:nvPr>
            <p:ph idx="2" type="body"/>
          </p:nvPr>
        </p:nvSpPr>
        <p:spPr>
          <a:xfrm>
            <a:off x="456300" y="1390500"/>
            <a:ext cx="4006800" cy="32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6200" spcFirstLastPara="1" rIns="61925" wrap="square" tIns="0">
            <a:normAutofit/>
          </a:bodyPr>
          <a:lstStyle>
            <a:lvl1pPr indent="-317500" lvl="0" marL="457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●"/>
              <a:defRPr/>
            </a:lvl1pPr>
            <a:lvl2pPr indent="-317500" lvl="1" marL="9144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595959"/>
              </a:buClr>
              <a:buSzPts val="1400"/>
              <a:buChar char="●"/>
              <a:defRPr/>
            </a:lvl2pPr>
            <a:lvl3pPr indent="-3175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Char char="●"/>
              <a:defRPr/>
            </a:lvl3pPr>
            <a:lvl4pPr indent="-3175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rgbClr val="595959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04" name="Google Shape;404;p54"/>
          <p:cNvSpPr txBox="1"/>
          <p:nvPr>
            <p:ph idx="3" type="body"/>
          </p:nvPr>
        </p:nvSpPr>
        <p:spPr>
          <a:xfrm>
            <a:off x="4676813" y="1066297"/>
            <a:ext cx="40068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28575" lIns="76200" spcFirstLastPara="1" rIns="57150" wrap="square" tIns="285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None/>
              <a:defRPr b="1" sz="1500">
                <a:solidFill>
                  <a:srgbClr val="3F3F3F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595959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rgbClr val="595959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405" name="Google Shape;405;p54"/>
          <p:cNvSpPr txBox="1"/>
          <p:nvPr>
            <p:ph idx="4" type="body"/>
          </p:nvPr>
        </p:nvSpPr>
        <p:spPr>
          <a:xfrm>
            <a:off x="4676813" y="1390500"/>
            <a:ext cx="4006800" cy="32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6200" spcFirstLastPara="1" rIns="61925" wrap="square" tIns="0">
            <a:normAutofit/>
          </a:bodyPr>
          <a:lstStyle>
            <a:lvl1pPr indent="-317500" lvl="0" marL="457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●"/>
              <a:defRPr/>
            </a:lvl1pPr>
            <a:lvl2pPr indent="-317500" lvl="1" marL="9144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595959"/>
              </a:buClr>
              <a:buSzPts val="1400"/>
              <a:buChar char="●"/>
              <a:defRPr/>
            </a:lvl2pPr>
            <a:lvl3pPr indent="-3175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Char char="●"/>
              <a:defRPr/>
            </a:lvl3pPr>
            <a:lvl4pPr indent="-3175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rgbClr val="595959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06" name="Google Shape;406;p54"/>
          <p:cNvSpPr txBox="1"/>
          <p:nvPr>
            <p:ph idx="10" type="dt"/>
          </p:nvPr>
        </p:nvSpPr>
        <p:spPr>
          <a:xfrm>
            <a:off x="459000" y="4735800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7" name="Google Shape;407;p54"/>
          <p:cNvSpPr txBox="1"/>
          <p:nvPr>
            <p:ph idx="11" type="ftr"/>
          </p:nvPr>
        </p:nvSpPr>
        <p:spPr>
          <a:xfrm>
            <a:off x="3087000" y="4735800"/>
            <a:ext cx="2970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8" name="Google Shape;408;p54"/>
          <p:cNvSpPr txBox="1"/>
          <p:nvPr>
            <p:ph idx="12" type="sldNum"/>
          </p:nvPr>
        </p:nvSpPr>
        <p:spPr>
          <a:xfrm>
            <a:off x="6658200" y="4735800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6_比较">
  <p:cSld name="36_比较"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55"/>
          <p:cNvSpPr txBox="1"/>
          <p:nvPr>
            <p:ph type="title"/>
          </p:nvPr>
        </p:nvSpPr>
        <p:spPr>
          <a:xfrm>
            <a:off x="456300" y="456300"/>
            <a:ext cx="8226900" cy="52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100" lIns="67500" spcFirstLastPara="1" rIns="67500" wrap="square" tIns="351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11" name="Google Shape;411;p55"/>
          <p:cNvSpPr txBox="1"/>
          <p:nvPr>
            <p:ph idx="1" type="body"/>
          </p:nvPr>
        </p:nvSpPr>
        <p:spPr>
          <a:xfrm>
            <a:off x="456300" y="1071900"/>
            <a:ext cx="40068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28575" lIns="76200" spcFirstLastPara="1" rIns="57150" wrap="square" tIns="285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None/>
              <a:defRPr b="1" sz="1500">
                <a:solidFill>
                  <a:srgbClr val="3F3F3F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595959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rgbClr val="595959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412" name="Google Shape;412;p55"/>
          <p:cNvSpPr txBox="1"/>
          <p:nvPr>
            <p:ph idx="2" type="body"/>
          </p:nvPr>
        </p:nvSpPr>
        <p:spPr>
          <a:xfrm>
            <a:off x="456300" y="1390500"/>
            <a:ext cx="4006800" cy="32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6200" spcFirstLastPara="1" rIns="61925" wrap="square" tIns="0">
            <a:normAutofit/>
          </a:bodyPr>
          <a:lstStyle>
            <a:lvl1pPr indent="-317500" lvl="0" marL="457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●"/>
              <a:defRPr/>
            </a:lvl1pPr>
            <a:lvl2pPr indent="-317500" lvl="1" marL="9144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595959"/>
              </a:buClr>
              <a:buSzPts val="1400"/>
              <a:buChar char="●"/>
              <a:defRPr/>
            </a:lvl2pPr>
            <a:lvl3pPr indent="-3175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Char char="●"/>
              <a:defRPr/>
            </a:lvl3pPr>
            <a:lvl4pPr indent="-3175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rgbClr val="595959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13" name="Google Shape;413;p55"/>
          <p:cNvSpPr txBox="1"/>
          <p:nvPr>
            <p:ph idx="3" type="body"/>
          </p:nvPr>
        </p:nvSpPr>
        <p:spPr>
          <a:xfrm>
            <a:off x="4676813" y="1066297"/>
            <a:ext cx="40068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28575" lIns="76200" spcFirstLastPara="1" rIns="57150" wrap="square" tIns="285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None/>
              <a:defRPr b="1" sz="1500">
                <a:solidFill>
                  <a:srgbClr val="3F3F3F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595959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rgbClr val="595959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414" name="Google Shape;414;p55"/>
          <p:cNvSpPr txBox="1"/>
          <p:nvPr>
            <p:ph idx="4" type="body"/>
          </p:nvPr>
        </p:nvSpPr>
        <p:spPr>
          <a:xfrm>
            <a:off x="4676813" y="1390500"/>
            <a:ext cx="4006800" cy="32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6200" spcFirstLastPara="1" rIns="61925" wrap="square" tIns="0">
            <a:normAutofit/>
          </a:bodyPr>
          <a:lstStyle>
            <a:lvl1pPr indent="-317500" lvl="0" marL="457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●"/>
              <a:defRPr/>
            </a:lvl1pPr>
            <a:lvl2pPr indent="-317500" lvl="1" marL="9144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595959"/>
              </a:buClr>
              <a:buSzPts val="1400"/>
              <a:buChar char="●"/>
              <a:defRPr/>
            </a:lvl2pPr>
            <a:lvl3pPr indent="-3175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Char char="●"/>
              <a:defRPr/>
            </a:lvl3pPr>
            <a:lvl4pPr indent="-3175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rgbClr val="595959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15" name="Google Shape;415;p55"/>
          <p:cNvSpPr txBox="1"/>
          <p:nvPr>
            <p:ph idx="10" type="dt"/>
          </p:nvPr>
        </p:nvSpPr>
        <p:spPr>
          <a:xfrm>
            <a:off x="459000" y="4735800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16" name="Google Shape;416;p55"/>
          <p:cNvSpPr txBox="1"/>
          <p:nvPr>
            <p:ph idx="11" type="ftr"/>
          </p:nvPr>
        </p:nvSpPr>
        <p:spPr>
          <a:xfrm>
            <a:off x="3087000" y="4735800"/>
            <a:ext cx="2970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17" name="Google Shape;417;p55"/>
          <p:cNvSpPr txBox="1"/>
          <p:nvPr>
            <p:ph idx="12" type="sldNum"/>
          </p:nvPr>
        </p:nvSpPr>
        <p:spPr>
          <a:xfrm>
            <a:off x="6658200" y="4735800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7_比较">
  <p:cSld name="37_比较"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56"/>
          <p:cNvSpPr txBox="1"/>
          <p:nvPr>
            <p:ph type="title"/>
          </p:nvPr>
        </p:nvSpPr>
        <p:spPr>
          <a:xfrm>
            <a:off x="456300" y="456300"/>
            <a:ext cx="8226900" cy="52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100" lIns="67500" spcFirstLastPara="1" rIns="67500" wrap="square" tIns="351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0" name="Google Shape;420;p56"/>
          <p:cNvSpPr txBox="1"/>
          <p:nvPr>
            <p:ph idx="1" type="body"/>
          </p:nvPr>
        </p:nvSpPr>
        <p:spPr>
          <a:xfrm>
            <a:off x="456300" y="1071900"/>
            <a:ext cx="40068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28575" lIns="76200" spcFirstLastPara="1" rIns="57150" wrap="square" tIns="285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None/>
              <a:defRPr b="1" sz="1500">
                <a:solidFill>
                  <a:srgbClr val="3F3F3F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595959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rgbClr val="595959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421" name="Google Shape;421;p56"/>
          <p:cNvSpPr txBox="1"/>
          <p:nvPr>
            <p:ph idx="2" type="body"/>
          </p:nvPr>
        </p:nvSpPr>
        <p:spPr>
          <a:xfrm>
            <a:off x="456300" y="1390500"/>
            <a:ext cx="4006800" cy="32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6200" spcFirstLastPara="1" rIns="61925" wrap="square" tIns="0">
            <a:normAutofit/>
          </a:bodyPr>
          <a:lstStyle>
            <a:lvl1pPr indent="-317500" lvl="0" marL="457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●"/>
              <a:defRPr/>
            </a:lvl1pPr>
            <a:lvl2pPr indent="-317500" lvl="1" marL="9144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595959"/>
              </a:buClr>
              <a:buSzPts val="1400"/>
              <a:buChar char="●"/>
              <a:defRPr/>
            </a:lvl2pPr>
            <a:lvl3pPr indent="-3175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Char char="●"/>
              <a:defRPr/>
            </a:lvl3pPr>
            <a:lvl4pPr indent="-3175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rgbClr val="595959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22" name="Google Shape;422;p56"/>
          <p:cNvSpPr txBox="1"/>
          <p:nvPr>
            <p:ph idx="3" type="body"/>
          </p:nvPr>
        </p:nvSpPr>
        <p:spPr>
          <a:xfrm>
            <a:off x="4676813" y="1066297"/>
            <a:ext cx="40068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28575" lIns="76200" spcFirstLastPara="1" rIns="57150" wrap="square" tIns="285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None/>
              <a:defRPr b="1" sz="1500">
                <a:solidFill>
                  <a:srgbClr val="3F3F3F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595959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rgbClr val="595959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423" name="Google Shape;423;p56"/>
          <p:cNvSpPr txBox="1"/>
          <p:nvPr>
            <p:ph idx="4" type="body"/>
          </p:nvPr>
        </p:nvSpPr>
        <p:spPr>
          <a:xfrm>
            <a:off x="4676813" y="1390500"/>
            <a:ext cx="4006800" cy="32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6200" spcFirstLastPara="1" rIns="61925" wrap="square" tIns="0">
            <a:normAutofit/>
          </a:bodyPr>
          <a:lstStyle>
            <a:lvl1pPr indent="-317500" lvl="0" marL="457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●"/>
              <a:defRPr/>
            </a:lvl1pPr>
            <a:lvl2pPr indent="-317500" lvl="1" marL="9144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595959"/>
              </a:buClr>
              <a:buSzPts val="1400"/>
              <a:buChar char="●"/>
              <a:defRPr/>
            </a:lvl2pPr>
            <a:lvl3pPr indent="-3175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Char char="●"/>
              <a:defRPr/>
            </a:lvl3pPr>
            <a:lvl4pPr indent="-3175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rgbClr val="595959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24" name="Google Shape;424;p56"/>
          <p:cNvSpPr txBox="1"/>
          <p:nvPr>
            <p:ph idx="10" type="dt"/>
          </p:nvPr>
        </p:nvSpPr>
        <p:spPr>
          <a:xfrm>
            <a:off x="459000" y="4735800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5" name="Google Shape;425;p56"/>
          <p:cNvSpPr txBox="1"/>
          <p:nvPr>
            <p:ph idx="11" type="ftr"/>
          </p:nvPr>
        </p:nvSpPr>
        <p:spPr>
          <a:xfrm>
            <a:off x="3087000" y="4735800"/>
            <a:ext cx="2970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6" name="Google Shape;426;p56"/>
          <p:cNvSpPr txBox="1"/>
          <p:nvPr>
            <p:ph idx="12" type="sldNum"/>
          </p:nvPr>
        </p:nvSpPr>
        <p:spPr>
          <a:xfrm>
            <a:off x="6658200" y="4735800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8_比较">
  <p:cSld name="38_比较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57"/>
          <p:cNvSpPr txBox="1"/>
          <p:nvPr>
            <p:ph type="title"/>
          </p:nvPr>
        </p:nvSpPr>
        <p:spPr>
          <a:xfrm>
            <a:off x="456300" y="456300"/>
            <a:ext cx="8226900" cy="52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100" lIns="67500" spcFirstLastPara="1" rIns="67500" wrap="square" tIns="351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9" name="Google Shape;429;p57"/>
          <p:cNvSpPr txBox="1"/>
          <p:nvPr>
            <p:ph idx="1" type="body"/>
          </p:nvPr>
        </p:nvSpPr>
        <p:spPr>
          <a:xfrm>
            <a:off x="456300" y="1071900"/>
            <a:ext cx="40068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28575" lIns="76200" spcFirstLastPara="1" rIns="57150" wrap="square" tIns="285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None/>
              <a:defRPr b="1" sz="1500">
                <a:solidFill>
                  <a:srgbClr val="3F3F3F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595959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rgbClr val="595959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430" name="Google Shape;430;p57"/>
          <p:cNvSpPr txBox="1"/>
          <p:nvPr>
            <p:ph idx="2" type="body"/>
          </p:nvPr>
        </p:nvSpPr>
        <p:spPr>
          <a:xfrm>
            <a:off x="456300" y="1390500"/>
            <a:ext cx="4006800" cy="32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6200" spcFirstLastPara="1" rIns="61925" wrap="square" tIns="0">
            <a:normAutofit/>
          </a:bodyPr>
          <a:lstStyle>
            <a:lvl1pPr indent="-317500" lvl="0" marL="457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●"/>
              <a:defRPr/>
            </a:lvl1pPr>
            <a:lvl2pPr indent="-317500" lvl="1" marL="9144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595959"/>
              </a:buClr>
              <a:buSzPts val="1400"/>
              <a:buChar char="●"/>
              <a:defRPr/>
            </a:lvl2pPr>
            <a:lvl3pPr indent="-3175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Char char="●"/>
              <a:defRPr/>
            </a:lvl3pPr>
            <a:lvl4pPr indent="-3175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rgbClr val="595959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31" name="Google Shape;431;p57"/>
          <p:cNvSpPr txBox="1"/>
          <p:nvPr>
            <p:ph idx="3" type="body"/>
          </p:nvPr>
        </p:nvSpPr>
        <p:spPr>
          <a:xfrm>
            <a:off x="4676813" y="1066297"/>
            <a:ext cx="40068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28575" lIns="76200" spcFirstLastPara="1" rIns="57150" wrap="square" tIns="285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None/>
              <a:defRPr b="1" sz="1500">
                <a:solidFill>
                  <a:srgbClr val="3F3F3F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595959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rgbClr val="595959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432" name="Google Shape;432;p57"/>
          <p:cNvSpPr txBox="1"/>
          <p:nvPr>
            <p:ph idx="4" type="body"/>
          </p:nvPr>
        </p:nvSpPr>
        <p:spPr>
          <a:xfrm>
            <a:off x="4676813" y="1390500"/>
            <a:ext cx="4006800" cy="32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6200" spcFirstLastPara="1" rIns="61925" wrap="square" tIns="0">
            <a:normAutofit/>
          </a:bodyPr>
          <a:lstStyle>
            <a:lvl1pPr indent="-317500" lvl="0" marL="457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●"/>
              <a:defRPr/>
            </a:lvl1pPr>
            <a:lvl2pPr indent="-317500" lvl="1" marL="9144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595959"/>
              </a:buClr>
              <a:buSzPts val="1400"/>
              <a:buChar char="●"/>
              <a:defRPr/>
            </a:lvl2pPr>
            <a:lvl3pPr indent="-3175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Char char="●"/>
              <a:defRPr/>
            </a:lvl3pPr>
            <a:lvl4pPr indent="-3175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rgbClr val="595959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33" name="Google Shape;433;p57"/>
          <p:cNvSpPr txBox="1"/>
          <p:nvPr>
            <p:ph idx="10" type="dt"/>
          </p:nvPr>
        </p:nvSpPr>
        <p:spPr>
          <a:xfrm>
            <a:off x="459000" y="4735800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4" name="Google Shape;434;p57"/>
          <p:cNvSpPr txBox="1"/>
          <p:nvPr>
            <p:ph idx="11" type="ftr"/>
          </p:nvPr>
        </p:nvSpPr>
        <p:spPr>
          <a:xfrm>
            <a:off x="3087000" y="4735800"/>
            <a:ext cx="2970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5" name="Google Shape;435;p57"/>
          <p:cNvSpPr txBox="1"/>
          <p:nvPr>
            <p:ph idx="12" type="sldNum"/>
          </p:nvPr>
        </p:nvSpPr>
        <p:spPr>
          <a:xfrm>
            <a:off x="6658200" y="4735800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36" name="Google Shape;436;p57"/>
          <p:cNvSpPr txBox="1"/>
          <p:nvPr/>
        </p:nvSpPr>
        <p:spPr>
          <a:xfrm>
            <a:off x="340238" y="0"/>
            <a:ext cx="405045" cy="9233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" u="sng">
                <a:solidFill>
                  <a:schemeClr val="hlink"/>
                </a:solidFill>
                <a:latin typeface="Microsoft Yahei"/>
                <a:ea typeface="Microsoft Yahei"/>
                <a:cs typeface="Microsoft Yahei"/>
                <a:sym typeface="Microsoft Yahei"/>
                <a:hlinkClick r:id="rId2"/>
              </a:rPr>
              <a:t>行业PPT模板</a:t>
            </a:r>
            <a:r>
              <a:rPr lang="zh-CN" sz="1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http://www.1ppt.com/hangye/</a:t>
            </a:r>
            <a:endParaRPr sz="1100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仅标题" type="titleOnly">
  <p:cSld name="TITLE_ONLY"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58"/>
          <p:cNvSpPr txBox="1"/>
          <p:nvPr>
            <p:ph type="title"/>
          </p:nvPr>
        </p:nvSpPr>
        <p:spPr>
          <a:xfrm>
            <a:off x="456300" y="456300"/>
            <a:ext cx="8226900" cy="52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100" lIns="67500" spcFirstLastPara="1" rIns="67500" wrap="square" tIns="351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9" name="Google Shape;439;p58"/>
          <p:cNvSpPr txBox="1"/>
          <p:nvPr>
            <p:ph idx="10" type="dt"/>
          </p:nvPr>
        </p:nvSpPr>
        <p:spPr>
          <a:xfrm>
            <a:off x="459000" y="4735800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0" name="Google Shape;440;p58"/>
          <p:cNvSpPr txBox="1"/>
          <p:nvPr>
            <p:ph idx="11" type="ftr"/>
          </p:nvPr>
        </p:nvSpPr>
        <p:spPr>
          <a:xfrm>
            <a:off x="3087000" y="4735800"/>
            <a:ext cx="2970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1" name="Google Shape;441;p58"/>
          <p:cNvSpPr txBox="1"/>
          <p:nvPr>
            <p:ph idx="12" type="sldNum"/>
          </p:nvPr>
        </p:nvSpPr>
        <p:spPr>
          <a:xfrm>
            <a:off x="6658200" y="4735800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图片与标题">
  <p:cSld name="图片与标题"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59"/>
          <p:cNvSpPr/>
          <p:nvPr>
            <p:ph idx="2" type="pic"/>
          </p:nvPr>
        </p:nvSpPr>
        <p:spPr>
          <a:xfrm>
            <a:off x="456248" y="1166336"/>
            <a:ext cx="3924776" cy="3456146"/>
          </a:xfrm>
          <a:prstGeom prst="rect">
            <a:avLst/>
          </a:prstGeom>
          <a:noFill/>
          <a:ln>
            <a:noFill/>
          </a:ln>
        </p:spPr>
      </p:sp>
      <p:sp>
        <p:nvSpPr>
          <p:cNvPr id="444" name="Google Shape;444;p59"/>
          <p:cNvSpPr txBox="1"/>
          <p:nvPr>
            <p:ph idx="1" type="body"/>
          </p:nvPr>
        </p:nvSpPr>
        <p:spPr>
          <a:xfrm>
            <a:off x="4762800" y="1166400"/>
            <a:ext cx="3920400" cy="34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35100" lIns="67500" spcFirstLastPara="1" rIns="67500" wrap="square" tIns="35100">
            <a:normAutofit/>
          </a:bodyPr>
          <a:lstStyle>
            <a:lvl1pPr indent="-228600" lvl="0" marL="457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None/>
              <a:defRPr sz="1200"/>
            </a:lvl1pPr>
            <a:lvl2pPr indent="-317500" lvl="1" marL="9144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595959"/>
              </a:buClr>
              <a:buSzPts val="1400"/>
              <a:buChar char="●"/>
              <a:defRPr/>
            </a:lvl2pPr>
            <a:lvl3pPr indent="-3175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Char char="●"/>
              <a:defRPr/>
            </a:lvl3pPr>
            <a:lvl4pPr indent="-3175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rgbClr val="595959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45" name="Google Shape;445;p59"/>
          <p:cNvSpPr txBox="1"/>
          <p:nvPr>
            <p:ph idx="10" type="dt"/>
          </p:nvPr>
        </p:nvSpPr>
        <p:spPr>
          <a:xfrm>
            <a:off x="459000" y="4735800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6" name="Google Shape;446;p59"/>
          <p:cNvSpPr txBox="1"/>
          <p:nvPr>
            <p:ph idx="11" type="ftr"/>
          </p:nvPr>
        </p:nvSpPr>
        <p:spPr>
          <a:xfrm>
            <a:off x="3087000" y="4735800"/>
            <a:ext cx="2970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7" name="Google Shape;447;p59"/>
          <p:cNvSpPr txBox="1"/>
          <p:nvPr>
            <p:ph idx="12" type="sldNum"/>
          </p:nvPr>
        </p:nvSpPr>
        <p:spPr>
          <a:xfrm>
            <a:off x="6658200" y="4735800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48" name="Google Shape;448;p59"/>
          <p:cNvSpPr txBox="1"/>
          <p:nvPr>
            <p:ph type="title"/>
          </p:nvPr>
        </p:nvSpPr>
        <p:spPr>
          <a:xfrm>
            <a:off x="456300" y="456300"/>
            <a:ext cx="8226900" cy="52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225" lIns="67625" spcFirstLastPara="1" rIns="67625" wrap="square" tIns="352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竖排标题与文本" type="vertTitleAndTx">
  <p:cSld name="VERTICAL_TITLE_AND_VERTICAL_TEXT"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60"/>
          <p:cNvSpPr txBox="1"/>
          <p:nvPr>
            <p:ph type="title"/>
          </p:nvPr>
        </p:nvSpPr>
        <p:spPr>
          <a:xfrm rot="5400000">
            <a:off x="6181650" y="2180250"/>
            <a:ext cx="3771900" cy="78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100" lIns="67500" spcFirstLastPara="1" rIns="67500" wrap="square" tIns="351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100"/>
              <a:buFont typeface="Arial"/>
              <a:buNone/>
              <a:defRPr sz="21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51" name="Google Shape;451;p60"/>
          <p:cNvSpPr txBox="1"/>
          <p:nvPr>
            <p:ph idx="1" type="body"/>
          </p:nvPr>
        </p:nvSpPr>
        <p:spPr>
          <a:xfrm rot="5400000">
            <a:off x="2238300" y="-866700"/>
            <a:ext cx="3771900" cy="68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5100" lIns="35100" spcFirstLastPara="1" rIns="35100" wrap="square" tIns="35100">
            <a:normAutofit/>
          </a:bodyPr>
          <a:lstStyle>
            <a:lvl1pPr indent="-317500" lvl="0" marL="457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●"/>
              <a:defRPr/>
            </a:lvl1pPr>
            <a:lvl2pPr indent="-304800" lvl="1" marL="9144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595959"/>
              </a:buClr>
              <a:buSzPts val="1200"/>
              <a:buChar char="●"/>
              <a:defRPr/>
            </a:lvl2pPr>
            <a:lvl3pPr indent="-3048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200"/>
              <a:buChar char="●"/>
              <a:defRPr/>
            </a:lvl3pPr>
            <a:lvl4pPr indent="-29845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100"/>
              <a:buChar char="•"/>
              <a:defRPr/>
            </a:lvl4pPr>
            <a:lvl5pPr indent="-298450" lvl="4" marL="2286000" algn="l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rgbClr val="595959"/>
              </a:buClr>
              <a:buSzPts val="11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52" name="Google Shape;452;p60"/>
          <p:cNvSpPr txBox="1"/>
          <p:nvPr>
            <p:ph idx="10" type="dt"/>
          </p:nvPr>
        </p:nvSpPr>
        <p:spPr>
          <a:xfrm>
            <a:off x="459000" y="4735800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53" name="Google Shape;453;p60"/>
          <p:cNvSpPr txBox="1"/>
          <p:nvPr>
            <p:ph idx="11" type="ftr"/>
          </p:nvPr>
        </p:nvSpPr>
        <p:spPr>
          <a:xfrm>
            <a:off x="3087000" y="4735800"/>
            <a:ext cx="2970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54" name="Google Shape;454;p60"/>
          <p:cNvSpPr txBox="1"/>
          <p:nvPr>
            <p:ph idx="12" type="sldNum"/>
          </p:nvPr>
        </p:nvSpPr>
        <p:spPr>
          <a:xfrm>
            <a:off x="6658200" y="4735800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内容">
  <p:cSld name="内容"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61"/>
          <p:cNvSpPr txBox="1"/>
          <p:nvPr>
            <p:ph idx="10" type="dt"/>
          </p:nvPr>
        </p:nvSpPr>
        <p:spPr>
          <a:xfrm>
            <a:off x="459000" y="4735800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57" name="Google Shape;457;p61"/>
          <p:cNvSpPr txBox="1"/>
          <p:nvPr>
            <p:ph idx="11" type="ftr"/>
          </p:nvPr>
        </p:nvSpPr>
        <p:spPr>
          <a:xfrm>
            <a:off x="3087000" y="4735800"/>
            <a:ext cx="2970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58" name="Google Shape;458;p61"/>
          <p:cNvSpPr txBox="1"/>
          <p:nvPr>
            <p:ph idx="12" type="sldNum"/>
          </p:nvPr>
        </p:nvSpPr>
        <p:spPr>
          <a:xfrm>
            <a:off x="6658200" y="4735800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59" name="Google Shape;459;p61"/>
          <p:cNvSpPr txBox="1"/>
          <p:nvPr>
            <p:ph idx="1" type="body"/>
          </p:nvPr>
        </p:nvSpPr>
        <p:spPr>
          <a:xfrm>
            <a:off x="456300" y="580500"/>
            <a:ext cx="8229600" cy="41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35100" lIns="67500" spcFirstLastPara="1" rIns="67500" wrap="square" tIns="35100">
            <a:normAutofit/>
          </a:bodyPr>
          <a:lstStyle>
            <a:lvl1pPr indent="-317500" lvl="0" marL="457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●"/>
              <a:defRPr/>
            </a:lvl1pPr>
            <a:lvl2pPr indent="-317500" lvl="1" marL="9144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595959"/>
              </a:buClr>
              <a:buSzPts val="1400"/>
              <a:buChar char="●"/>
              <a:defRPr/>
            </a:lvl2pPr>
            <a:lvl3pPr indent="-3175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Char char="●"/>
              <a:defRPr/>
            </a:lvl3pPr>
            <a:lvl4pPr indent="-3175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rgbClr val="595959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末尾幻灯片">
  <p:cSld name="末尾幻灯片"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62"/>
          <p:cNvSpPr txBox="1"/>
          <p:nvPr>
            <p:ph idx="10" type="dt"/>
          </p:nvPr>
        </p:nvSpPr>
        <p:spPr>
          <a:xfrm>
            <a:off x="459000" y="4735800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62" name="Google Shape;462;p62"/>
          <p:cNvSpPr txBox="1"/>
          <p:nvPr>
            <p:ph idx="11" type="ftr"/>
          </p:nvPr>
        </p:nvSpPr>
        <p:spPr>
          <a:xfrm>
            <a:off x="3087000" y="4735800"/>
            <a:ext cx="2970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63" name="Google Shape;463;p62"/>
          <p:cNvSpPr txBox="1"/>
          <p:nvPr>
            <p:ph idx="12" type="sldNum"/>
          </p:nvPr>
        </p:nvSpPr>
        <p:spPr>
          <a:xfrm>
            <a:off x="6658200" y="4735800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62"/>
          <p:cNvSpPr txBox="1"/>
          <p:nvPr>
            <p:ph type="title"/>
          </p:nvPr>
        </p:nvSpPr>
        <p:spPr>
          <a:xfrm>
            <a:off x="899100" y="1863000"/>
            <a:ext cx="7349400" cy="7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35100" lIns="67500" spcFirstLastPara="1" rIns="67500" wrap="square" tIns="351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500"/>
              <a:buFont typeface="Arial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65" name="Google Shape;465;p62"/>
          <p:cNvSpPr txBox="1"/>
          <p:nvPr>
            <p:ph idx="1" type="body"/>
          </p:nvPr>
        </p:nvSpPr>
        <p:spPr>
          <a:xfrm>
            <a:off x="899100" y="2670300"/>
            <a:ext cx="7349400" cy="3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35100" lIns="67500" spcFirstLastPara="1" rIns="67500" wrap="square" tIns="35100">
            <a:normAutofit/>
          </a:bodyPr>
          <a:lstStyle>
            <a:lvl1pPr indent="-228600" lvl="0" marL="45720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 sz="1800"/>
            </a:lvl1pPr>
            <a:lvl2pPr indent="-317500" lvl="1" marL="9144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595959"/>
              </a:buClr>
              <a:buSzPts val="1400"/>
              <a:buChar char="●"/>
              <a:defRPr/>
            </a:lvl2pPr>
            <a:lvl3pPr indent="-3175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Char char="●"/>
              <a:defRPr/>
            </a:lvl3pPr>
            <a:lvl4pPr indent="-3175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rgbClr val="595959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50.xml"/><Relationship Id="rId42" Type="http://schemas.openxmlformats.org/officeDocument/2006/relationships/slideLayout" Target="../slideLayouts/slideLayout52.xml"/><Relationship Id="rId41" Type="http://schemas.openxmlformats.org/officeDocument/2006/relationships/slideLayout" Target="../slideLayouts/slideLayout51.xml"/><Relationship Id="rId44" Type="http://schemas.openxmlformats.org/officeDocument/2006/relationships/slideLayout" Target="../slideLayouts/slideLayout54.xml"/><Relationship Id="rId43" Type="http://schemas.openxmlformats.org/officeDocument/2006/relationships/slideLayout" Target="../slideLayouts/slideLayout53.xml"/><Relationship Id="rId46" Type="http://schemas.openxmlformats.org/officeDocument/2006/relationships/slideLayout" Target="../slideLayouts/slideLayout56.xml"/><Relationship Id="rId45" Type="http://schemas.openxmlformats.org/officeDocument/2006/relationships/slideLayout" Target="../slideLayouts/slideLayout55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48" Type="http://schemas.openxmlformats.org/officeDocument/2006/relationships/slideLayout" Target="../slideLayouts/slideLayout58.xml"/><Relationship Id="rId47" Type="http://schemas.openxmlformats.org/officeDocument/2006/relationships/slideLayout" Target="../slideLayouts/slideLayout57.xml"/><Relationship Id="rId49" Type="http://schemas.openxmlformats.org/officeDocument/2006/relationships/slideLayout" Target="../slideLayouts/slideLayout59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31" Type="http://schemas.openxmlformats.org/officeDocument/2006/relationships/slideLayout" Target="../slideLayouts/slideLayout41.xml"/><Relationship Id="rId30" Type="http://schemas.openxmlformats.org/officeDocument/2006/relationships/slideLayout" Target="../slideLayouts/slideLayout40.xml"/><Relationship Id="rId33" Type="http://schemas.openxmlformats.org/officeDocument/2006/relationships/slideLayout" Target="../slideLayouts/slideLayout43.xml"/><Relationship Id="rId32" Type="http://schemas.openxmlformats.org/officeDocument/2006/relationships/slideLayout" Target="../slideLayouts/slideLayout42.xml"/><Relationship Id="rId35" Type="http://schemas.openxmlformats.org/officeDocument/2006/relationships/slideLayout" Target="../slideLayouts/slideLayout45.xml"/><Relationship Id="rId34" Type="http://schemas.openxmlformats.org/officeDocument/2006/relationships/slideLayout" Target="../slideLayouts/slideLayout44.xml"/><Relationship Id="rId37" Type="http://schemas.openxmlformats.org/officeDocument/2006/relationships/slideLayout" Target="../slideLayouts/slideLayout47.xml"/><Relationship Id="rId36" Type="http://schemas.openxmlformats.org/officeDocument/2006/relationships/slideLayout" Target="../slideLayouts/slideLayout46.xml"/><Relationship Id="rId39" Type="http://schemas.openxmlformats.org/officeDocument/2006/relationships/slideLayout" Target="../slideLayouts/slideLayout49.xml"/><Relationship Id="rId38" Type="http://schemas.openxmlformats.org/officeDocument/2006/relationships/slideLayout" Target="../slideLayouts/slideLayout48.xml"/><Relationship Id="rId20" Type="http://schemas.openxmlformats.org/officeDocument/2006/relationships/slideLayout" Target="../slideLayouts/slideLayout30.xml"/><Relationship Id="rId22" Type="http://schemas.openxmlformats.org/officeDocument/2006/relationships/slideLayout" Target="../slideLayouts/slideLayout32.xml"/><Relationship Id="rId21" Type="http://schemas.openxmlformats.org/officeDocument/2006/relationships/slideLayout" Target="../slideLayouts/slideLayout31.xml"/><Relationship Id="rId24" Type="http://schemas.openxmlformats.org/officeDocument/2006/relationships/slideLayout" Target="../slideLayouts/slideLayout34.xml"/><Relationship Id="rId23" Type="http://schemas.openxmlformats.org/officeDocument/2006/relationships/slideLayout" Target="../slideLayouts/slideLayout33.xml"/><Relationship Id="rId26" Type="http://schemas.openxmlformats.org/officeDocument/2006/relationships/slideLayout" Target="../slideLayouts/slideLayout36.xml"/><Relationship Id="rId25" Type="http://schemas.openxmlformats.org/officeDocument/2006/relationships/slideLayout" Target="../slideLayouts/slideLayout35.xml"/><Relationship Id="rId28" Type="http://schemas.openxmlformats.org/officeDocument/2006/relationships/slideLayout" Target="../slideLayouts/slideLayout38.xml"/><Relationship Id="rId27" Type="http://schemas.openxmlformats.org/officeDocument/2006/relationships/slideLayout" Target="../slideLayouts/slideLayout37.xml"/><Relationship Id="rId29" Type="http://schemas.openxmlformats.org/officeDocument/2006/relationships/slideLayout" Target="../slideLayouts/slideLayout39.xml"/><Relationship Id="rId51" Type="http://schemas.openxmlformats.org/officeDocument/2006/relationships/theme" Target="../theme/theme3.xml"/><Relationship Id="rId50" Type="http://schemas.openxmlformats.org/officeDocument/2006/relationships/slideLayout" Target="../slideLayouts/slideLayout60.xml"/><Relationship Id="rId11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7.xml"/><Relationship Id="rId16" Type="http://schemas.openxmlformats.org/officeDocument/2006/relationships/slideLayout" Target="../slideLayouts/slideLayout26.xml"/><Relationship Id="rId19" Type="http://schemas.openxmlformats.org/officeDocument/2006/relationships/slideLayout" Target="../slideLayouts/slideLayout29.xml"/><Relationship Id="rId18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456300" y="456300"/>
            <a:ext cx="8226900" cy="52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225" lIns="67625" spcFirstLastPara="1" rIns="67625" wrap="square" tIns="352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700"/>
              <a:buFont typeface="Arial"/>
              <a:buNone/>
              <a:defRPr b="1" i="0" sz="27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456300" y="1117800"/>
            <a:ext cx="8226900" cy="3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35100" lIns="67500" spcFirstLastPara="1" rIns="67500" wrap="square" tIns="35100">
            <a:normAutofit/>
          </a:bodyPr>
          <a:lstStyle>
            <a:lvl1pPr indent="-3175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Noto Sans Symbols"/>
              <a:buChar char="•"/>
              <a:defRPr b="0" i="0" sz="11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459000" y="4735800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3087000" y="4735800"/>
            <a:ext cx="2970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658200" y="4735800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  <p:sldLayoutId id="2147483681" r:id="rId24"/>
    <p:sldLayoutId id="2147483682" r:id="rId25"/>
    <p:sldLayoutId id="2147483683" r:id="rId26"/>
    <p:sldLayoutId id="2147483684" r:id="rId27"/>
    <p:sldLayoutId id="2147483685" r:id="rId28"/>
    <p:sldLayoutId id="2147483686" r:id="rId29"/>
    <p:sldLayoutId id="2147483687" r:id="rId30"/>
    <p:sldLayoutId id="2147483688" r:id="rId31"/>
    <p:sldLayoutId id="2147483689" r:id="rId32"/>
    <p:sldLayoutId id="2147483690" r:id="rId33"/>
    <p:sldLayoutId id="2147483691" r:id="rId34"/>
    <p:sldLayoutId id="2147483692" r:id="rId35"/>
    <p:sldLayoutId id="2147483693" r:id="rId36"/>
    <p:sldLayoutId id="2147483694" r:id="rId37"/>
    <p:sldLayoutId id="2147483695" r:id="rId38"/>
    <p:sldLayoutId id="2147483696" r:id="rId39"/>
    <p:sldLayoutId id="2147483697" r:id="rId40"/>
    <p:sldLayoutId id="2147483698" r:id="rId41"/>
    <p:sldLayoutId id="2147483699" r:id="rId42"/>
    <p:sldLayoutId id="2147483700" r:id="rId43"/>
    <p:sldLayoutId id="2147483701" r:id="rId44"/>
    <p:sldLayoutId id="2147483702" r:id="rId45"/>
    <p:sldLayoutId id="2147483703" r:id="rId46"/>
    <p:sldLayoutId id="2147483704" r:id="rId47"/>
    <p:sldLayoutId id="2147483705" r:id="rId48"/>
    <p:sldLayoutId id="2147483706" r:id="rId49"/>
    <p:sldLayoutId id="2147483707" r:id="rId5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63"/>
          <p:cNvSpPr/>
          <p:nvPr/>
        </p:nvSpPr>
        <p:spPr>
          <a:xfrm>
            <a:off x="-476" y="4158139"/>
            <a:ext cx="9144000" cy="984900"/>
          </a:xfrm>
          <a:prstGeom prst="rect">
            <a:avLst/>
          </a:prstGeom>
          <a:solidFill>
            <a:srgbClr val="90B0C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71" name="Google Shape;471;p63"/>
          <p:cNvCxnSpPr/>
          <p:nvPr/>
        </p:nvCxnSpPr>
        <p:spPr>
          <a:xfrm>
            <a:off x="-476" y="4158139"/>
            <a:ext cx="9136500" cy="0"/>
          </a:xfrm>
          <a:prstGeom prst="straightConnector1">
            <a:avLst/>
          </a:prstGeom>
          <a:noFill/>
          <a:ln cap="flat" cmpd="sng" w="28575">
            <a:solidFill>
              <a:srgbClr val="313149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72" name="Google Shape;472;p63"/>
          <p:cNvSpPr/>
          <p:nvPr/>
        </p:nvSpPr>
        <p:spPr>
          <a:xfrm rot="-560402">
            <a:off x="7882407" y="2501482"/>
            <a:ext cx="985993" cy="985993"/>
          </a:xfrm>
          <a:custGeom>
            <a:rect b="b" l="l" r="r" t="t"/>
            <a:pathLst>
              <a:path extrusionOk="0" h="1280159" w="1280159">
                <a:moveTo>
                  <a:pt x="1280160" y="640080"/>
                </a:moveTo>
                <a:cubicBezTo>
                  <a:pt x="1280160" y="993586"/>
                  <a:pt x="993586" y="1280160"/>
                  <a:pt x="640080" y="1280160"/>
                </a:cubicBezTo>
                <a:cubicBezTo>
                  <a:pt x="286574" y="1280160"/>
                  <a:pt x="0" y="993586"/>
                  <a:pt x="0" y="640080"/>
                </a:cubicBezTo>
                <a:cubicBezTo>
                  <a:pt x="0" y="286574"/>
                  <a:pt x="286574" y="0"/>
                  <a:pt x="640080" y="0"/>
                </a:cubicBezTo>
                <a:cubicBezTo>
                  <a:pt x="993586" y="0"/>
                  <a:pt x="1280160" y="286574"/>
                  <a:pt x="1280160" y="640080"/>
                </a:cubicBezTo>
                <a:close/>
              </a:path>
            </a:pathLst>
          </a:custGeom>
          <a:solidFill>
            <a:srgbClr val="F9D89D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3" name="Google Shape;473;p63"/>
          <p:cNvSpPr txBox="1"/>
          <p:nvPr/>
        </p:nvSpPr>
        <p:spPr>
          <a:xfrm>
            <a:off x="563875" y="1244925"/>
            <a:ext cx="5618100" cy="9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CN" sz="2500" u="none" cap="none" strike="noStrike">
                <a:solidFill>
                  <a:srgbClr val="313149"/>
                </a:solidFill>
                <a:latin typeface="Arial"/>
                <a:ea typeface="Arial"/>
                <a:cs typeface="Arial"/>
                <a:sym typeface="Arial"/>
              </a:rPr>
              <a:t>CISC3003</a:t>
            </a:r>
            <a:r>
              <a:rPr lang="zh-CN" sz="2500">
                <a:solidFill>
                  <a:srgbClr val="313149"/>
                </a:solidFill>
              </a:rPr>
              <a:t> Work Report</a:t>
            </a:r>
            <a:endParaRPr b="0" i="0" sz="2500" u="none" cap="none" strike="noStrike">
              <a:solidFill>
                <a:srgbClr val="31314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3500">
                <a:solidFill>
                  <a:srgbClr val="313149"/>
                </a:solidFill>
              </a:rPr>
              <a:t>Campus Q&amp;A</a:t>
            </a:r>
            <a:endParaRPr b="1" sz="3500">
              <a:solidFill>
                <a:srgbClr val="313149"/>
              </a:solidFill>
            </a:endParaRPr>
          </a:p>
        </p:txBody>
      </p:sp>
      <p:grpSp>
        <p:nvGrpSpPr>
          <p:cNvPr id="474" name="Google Shape;474;p63"/>
          <p:cNvGrpSpPr/>
          <p:nvPr/>
        </p:nvGrpSpPr>
        <p:grpSpPr>
          <a:xfrm rot="-5400000">
            <a:off x="7272446" y="970583"/>
            <a:ext cx="490175" cy="592786"/>
            <a:chOff x="3825" y="8616"/>
            <a:chExt cx="1284" cy="1552"/>
          </a:xfrm>
        </p:grpSpPr>
        <p:sp>
          <p:nvSpPr>
            <p:cNvPr id="475" name="Google Shape;475;p63"/>
            <p:cNvSpPr/>
            <p:nvPr/>
          </p:nvSpPr>
          <p:spPr>
            <a:xfrm flipH="1">
              <a:off x="3825" y="8616"/>
              <a:ext cx="300" cy="300"/>
            </a:xfrm>
            <a:prstGeom prst="ellipse">
              <a:avLst/>
            </a:prstGeom>
            <a:gradFill>
              <a:gsLst>
                <a:gs pos="0">
                  <a:srgbClr val="90B0C4">
                    <a:alpha val="0"/>
                  </a:srgbClr>
                </a:gs>
                <a:gs pos="100000">
                  <a:srgbClr val="90B0C4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" name="Google Shape;476;p63"/>
            <p:cNvSpPr/>
            <p:nvPr/>
          </p:nvSpPr>
          <p:spPr>
            <a:xfrm flipH="1">
              <a:off x="3825" y="8866"/>
              <a:ext cx="300" cy="300"/>
            </a:xfrm>
            <a:prstGeom prst="ellipse">
              <a:avLst/>
            </a:prstGeom>
            <a:gradFill>
              <a:gsLst>
                <a:gs pos="0">
                  <a:srgbClr val="90B0C4">
                    <a:alpha val="0"/>
                  </a:srgbClr>
                </a:gs>
                <a:gs pos="100000">
                  <a:srgbClr val="90B0C4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" name="Google Shape;477;p63"/>
            <p:cNvSpPr/>
            <p:nvPr/>
          </p:nvSpPr>
          <p:spPr>
            <a:xfrm flipH="1">
              <a:off x="3825" y="9116"/>
              <a:ext cx="300" cy="300"/>
            </a:xfrm>
            <a:prstGeom prst="ellipse">
              <a:avLst/>
            </a:prstGeom>
            <a:gradFill>
              <a:gsLst>
                <a:gs pos="0">
                  <a:srgbClr val="90B0C4">
                    <a:alpha val="0"/>
                  </a:srgbClr>
                </a:gs>
                <a:gs pos="100000">
                  <a:srgbClr val="90B0C4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" name="Google Shape;478;p63"/>
            <p:cNvSpPr/>
            <p:nvPr/>
          </p:nvSpPr>
          <p:spPr>
            <a:xfrm flipH="1">
              <a:off x="3825" y="9366"/>
              <a:ext cx="300" cy="300"/>
            </a:xfrm>
            <a:prstGeom prst="ellipse">
              <a:avLst/>
            </a:prstGeom>
            <a:gradFill>
              <a:gsLst>
                <a:gs pos="0">
                  <a:srgbClr val="90B0C4">
                    <a:alpha val="0"/>
                  </a:srgbClr>
                </a:gs>
                <a:gs pos="100000">
                  <a:srgbClr val="90B0C4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" name="Google Shape;479;p63"/>
            <p:cNvSpPr/>
            <p:nvPr/>
          </p:nvSpPr>
          <p:spPr>
            <a:xfrm flipH="1">
              <a:off x="3825" y="9615"/>
              <a:ext cx="300" cy="300"/>
            </a:xfrm>
            <a:prstGeom prst="ellipse">
              <a:avLst/>
            </a:prstGeom>
            <a:gradFill>
              <a:gsLst>
                <a:gs pos="0">
                  <a:srgbClr val="90B0C4">
                    <a:alpha val="0"/>
                  </a:srgbClr>
                </a:gs>
                <a:gs pos="100000">
                  <a:srgbClr val="90B0C4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" name="Google Shape;480;p63"/>
            <p:cNvSpPr/>
            <p:nvPr/>
          </p:nvSpPr>
          <p:spPr>
            <a:xfrm flipH="1">
              <a:off x="3825" y="9866"/>
              <a:ext cx="300" cy="300"/>
            </a:xfrm>
            <a:prstGeom prst="ellipse">
              <a:avLst/>
            </a:prstGeom>
            <a:gradFill>
              <a:gsLst>
                <a:gs pos="0">
                  <a:srgbClr val="90B0C4">
                    <a:alpha val="0"/>
                  </a:srgbClr>
                </a:gs>
                <a:gs pos="100000">
                  <a:srgbClr val="90B0C4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" name="Google Shape;481;p63"/>
            <p:cNvSpPr/>
            <p:nvPr/>
          </p:nvSpPr>
          <p:spPr>
            <a:xfrm flipH="1">
              <a:off x="4153" y="8617"/>
              <a:ext cx="300" cy="300"/>
            </a:xfrm>
            <a:prstGeom prst="ellipse">
              <a:avLst/>
            </a:prstGeom>
            <a:gradFill>
              <a:gsLst>
                <a:gs pos="0">
                  <a:srgbClr val="90B0C4">
                    <a:alpha val="0"/>
                  </a:srgbClr>
                </a:gs>
                <a:gs pos="100000">
                  <a:srgbClr val="90B0C4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" name="Google Shape;482;p63"/>
            <p:cNvSpPr/>
            <p:nvPr/>
          </p:nvSpPr>
          <p:spPr>
            <a:xfrm flipH="1">
              <a:off x="4153" y="8867"/>
              <a:ext cx="300" cy="300"/>
            </a:xfrm>
            <a:prstGeom prst="ellipse">
              <a:avLst/>
            </a:prstGeom>
            <a:gradFill>
              <a:gsLst>
                <a:gs pos="0">
                  <a:srgbClr val="90B0C4">
                    <a:alpha val="0"/>
                  </a:srgbClr>
                </a:gs>
                <a:gs pos="100000">
                  <a:srgbClr val="90B0C4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" name="Google Shape;483;p63"/>
            <p:cNvSpPr/>
            <p:nvPr/>
          </p:nvSpPr>
          <p:spPr>
            <a:xfrm flipH="1">
              <a:off x="4153" y="9117"/>
              <a:ext cx="300" cy="300"/>
            </a:xfrm>
            <a:prstGeom prst="ellipse">
              <a:avLst/>
            </a:prstGeom>
            <a:gradFill>
              <a:gsLst>
                <a:gs pos="0">
                  <a:srgbClr val="90B0C4">
                    <a:alpha val="0"/>
                  </a:srgbClr>
                </a:gs>
                <a:gs pos="100000">
                  <a:srgbClr val="90B0C4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" name="Google Shape;484;p63"/>
            <p:cNvSpPr/>
            <p:nvPr/>
          </p:nvSpPr>
          <p:spPr>
            <a:xfrm flipH="1">
              <a:off x="4153" y="9367"/>
              <a:ext cx="300" cy="300"/>
            </a:xfrm>
            <a:prstGeom prst="ellipse">
              <a:avLst/>
            </a:prstGeom>
            <a:gradFill>
              <a:gsLst>
                <a:gs pos="0">
                  <a:srgbClr val="90B0C4">
                    <a:alpha val="0"/>
                  </a:srgbClr>
                </a:gs>
                <a:gs pos="100000">
                  <a:srgbClr val="90B0C4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" name="Google Shape;485;p63"/>
            <p:cNvSpPr/>
            <p:nvPr/>
          </p:nvSpPr>
          <p:spPr>
            <a:xfrm flipH="1">
              <a:off x="4153" y="9616"/>
              <a:ext cx="300" cy="300"/>
            </a:xfrm>
            <a:prstGeom prst="ellipse">
              <a:avLst/>
            </a:prstGeom>
            <a:gradFill>
              <a:gsLst>
                <a:gs pos="0">
                  <a:srgbClr val="90B0C4">
                    <a:alpha val="0"/>
                  </a:srgbClr>
                </a:gs>
                <a:gs pos="100000">
                  <a:srgbClr val="90B0C4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" name="Google Shape;486;p63"/>
            <p:cNvSpPr/>
            <p:nvPr/>
          </p:nvSpPr>
          <p:spPr>
            <a:xfrm flipH="1">
              <a:off x="4153" y="9867"/>
              <a:ext cx="300" cy="300"/>
            </a:xfrm>
            <a:prstGeom prst="ellipse">
              <a:avLst/>
            </a:prstGeom>
            <a:gradFill>
              <a:gsLst>
                <a:gs pos="0">
                  <a:srgbClr val="90B0C4">
                    <a:alpha val="0"/>
                  </a:srgbClr>
                </a:gs>
                <a:gs pos="100000">
                  <a:srgbClr val="90B0C4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" name="Google Shape;487;p63"/>
            <p:cNvSpPr/>
            <p:nvPr/>
          </p:nvSpPr>
          <p:spPr>
            <a:xfrm flipH="1">
              <a:off x="4482" y="8618"/>
              <a:ext cx="300" cy="300"/>
            </a:xfrm>
            <a:prstGeom prst="ellipse">
              <a:avLst/>
            </a:prstGeom>
            <a:gradFill>
              <a:gsLst>
                <a:gs pos="0">
                  <a:srgbClr val="90B0C4">
                    <a:alpha val="0"/>
                  </a:srgbClr>
                </a:gs>
                <a:gs pos="100000">
                  <a:srgbClr val="90B0C4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" name="Google Shape;488;p63"/>
            <p:cNvSpPr/>
            <p:nvPr/>
          </p:nvSpPr>
          <p:spPr>
            <a:xfrm flipH="1">
              <a:off x="4482" y="8868"/>
              <a:ext cx="300" cy="300"/>
            </a:xfrm>
            <a:prstGeom prst="ellipse">
              <a:avLst/>
            </a:prstGeom>
            <a:gradFill>
              <a:gsLst>
                <a:gs pos="0">
                  <a:srgbClr val="90B0C4">
                    <a:alpha val="0"/>
                  </a:srgbClr>
                </a:gs>
                <a:gs pos="100000">
                  <a:srgbClr val="90B0C4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" name="Google Shape;489;p63"/>
            <p:cNvSpPr/>
            <p:nvPr/>
          </p:nvSpPr>
          <p:spPr>
            <a:xfrm flipH="1">
              <a:off x="4482" y="9117"/>
              <a:ext cx="300" cy="300"/>
            </a:xfrm>
            <a:prstGeom prst="ellipse">
              <a:avLst/>
            </a:prstGeom>
            <a:gradFill>
              <a:gsLst>
                <a:gs pos="0">
                  <a:srgbClr val="90B0C4">
                    <a:alpha val="0"/>
                  </a:srgbClr>
                </a:gs>
                <a:gs pos="100000">
                  <a:srgbClr val="90B0C4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" name="Google Shape;490;p63"/>
            <p:cNvSpPr/>
            <p:nvPr/>
          </p:nvSpPr>
          <p:spPr>
            <a:xfrm flipH="1">
              <a:off x="4482" y="9368"/>
              <a:ext cx="300" cy="300"/>
            </a:xfrm>
            <a:prstGeom prst="ellipse">
              <a:avLst/>
            </a:prstGeom>
            <a:gradFill>
              <a:gsLst>
                <a:gs pos="0">
                  <a:srgbClr val="90B0C4">
                    <a:alpha val="0"/>
                  </a:srgbClr>
                </a:gs>
                <a:gs pos="100000">
                  <a:srgbClr val="90B0C4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" name="Google Shape;491;p63"/>
            <p:cNvSpPr/>
            <p:nvPr/>
          </p:nvSpPr>
          <p:spPr>
            <a:xfrm flipH="1">
              <a:off x="4482" y="9617"/>
              <a:ext cx="300" cy="300"/>
            </a:xfrm>
            <a:prstGeom prst="ellipse">
              <a:avLst/>
            </a:prstGeom>
            <a:gradFill>
              <a:gsLst>
                <a:gs pos="0">
                  <a:srgbClr val="90B0C4">
                    <a:alpha val="0"/>
                  </a:srgbClr>
                </a:gs>
                <a:gs pos="100000">
                  <a:srgbClr val="90B0C4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" name="Google Shape;492;p63"/>
            <p:cNvSpPr/>
            <p:nvPr/>
          </p:nvSpPr>
          <p:spPr>
            <a:xfrm flipH="1">
              <a:off x="4482" y="9867"/>
              <a:ext cx="300" cy="300"/>
            </a:xfrm>
            <a:prstGeom prst="ellipse">
              <a:avLst/>
            </a:prstGeom>
            <a:gradFill>
              <a:gsLst>
                <a:gs pos="0">
                  <a:srgbClr val="90B0C4">
                    <a:alpha val="0"/>
                  </a:srgbClr>
                </a:gs>
                <a:gs pos="100000">
                  <a:srgbClr val="90B0C4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" name="Google Shape;493;p63"/>
            <p:cNvSpPr/>
            <p:nvPr/>
          </p:nvSpPr>
          <p:spPr>
            <a:xfrm flipH="1">
              <a:off x="4809" y="8619"/>
              <a:ext cx="300" cy="300"/>
            </a:xfrm>
            <a:prstGeom prst="ellipse">
              <a:avLst/>
            </a:prstGeom>
            <a:gradFill>
              <a:gsLst>
                <a:gs pos="0">
                  <a:srgbClr val="90B0C4">
                    <a:alpha val="0"/>
                  </a:srgbClr>
                </a:gs>
                <a:gs pos="100000">
                  <a:srgbClr val="90B0C4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" name="Google Shape;494;p63"/>
            <p:cNvSpPr/>
            <p:nvPr/>
          </p:nvSpPr>
          <p:spPr>
            <a:xfrm flipH="1">
              <a:off x="4809" y="8869"/>
              <a:ext cx="300" cy="300"/>
            </a:xfrm>
            <a:prstGeom prst="ellipse">
              <a:avLst/>
            </a:prstGeom>
            <a:gradFill>
              <a:gsLst>
                <a:gs pos="0">
                  <a:srgbClr val="90B0C4">
                    <a:alpha val="0"/>
                  </a:srgbClr>
                </a:gs>
                <a:gs pos="100000">
                  <a:srgbClr val="90B0C4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" name="Google Shape;495;p63"/>
            <p:cNvSpPr/>
            <p:nvPr/>
          </p:nvSpPr>
          <p:spPr>
            <a:xfrm flipH="1">
              <a:off x="4809" y="9118"/>
              <a:ext cx="300" cy="300"/>
            </a:xfrm>
            <a:prstGeom prst="ellipse">
              <a:avLst/>
            </a:prstGeom>
            <a:gradFill>
              <a:gsLst>
                <a:gs pos="0">
                  <a:srgbClr val="90B0C4">
                    <a:alpha val="0"/>
                  </a:srgbClr>
                </a:gs>
                <a:gs pos="100000">
                  <a:srgbClr val="90B0C4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" name="Google Shape;496;p63"/>
            <p:cNvSpPr/>
            <p:nvPr/>
          </p:nvSpPr>
          <p:spPr>
            <a:xfrm flipH="1">
              <a:off x="4809" y="9369"/>
              <a:ext cx="300" cy="300"/>
            </a:xfrm>
            <a:prstGeom prst="ellipse">
              <a:avLst/>
            </a:prstGeom>
            <a:gradFill>
              <a:gsLst>
                <a:gs pos="0">
                  <a:srgbClr val="90B0C4">
                    <a:alpha val="0"/>
                  </a:srgbClr>
                </a:gs>
                <a:gs pos="100000">
                  <a:srgbClr val="90B0C4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" name="Google Shape;497;p63"/>
            <p:cNvSpPr/>
            <p:nvPr/>
          </p:nvSpPr>
          <p:spPr>
            <a:xfrm flipH="1">
              <a:off x="4809" y="9618"/>
              <a:ext cx="300" cy="300"/>
            </a:xfrm>
            <a:prstGeom prst="ellipse">
              <a:avLst/>
            </a:prstGeom>
            <a:gradFill>
              <a:gsLst>
                <a:gs pos="0">
                  <a:srgbClr val="90B0C4">
                    <a:alpha val="0"/>
                  </a:srgbClr>
                </a:gs>
                <a:gs pos="100000">
                  <a:srgbClr val="90B0C4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" name="Google Shape;498;p63"/>
            <p:cNvSpPr/>
            <p:nvPr/>
          </p:nvSpPr>
          <p:spPr>
            <a:xfrm flipH="1">
              <a:off x="4809" y="9868"/>
              <a:ext cx="300" cy="300"/>
            </a:xfrm>
            <a:prstGeom prst="ellipse">
              <a:avLst/>
            </a:prstGeom>
            <a:gradFill>
              <a:gsLst>
                <a:gs pos="0">
                  <a:srgbClr val="90B0C4">
                    <a:alpha val="0"/>
                  </a:srgbClr>
                </a:gs>
                <a:gs pos="100000">
                  <a:srgbClr val="90B0C4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499" name="Google Shape;499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64969" y="1775936"/>
            <a:ext cx="3137536" cy="257270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0" name="Google Shape;500;p63"/>
          <p:cNvGrpSpPr/>
          <p:nvPr/>
        </p:nvGrpSpPr>
        <p:grpSpPr>
          <a:xfrm>
            <a:off x="8109586" y="1093470"/>
            <a:ext cx="432875" cy="255561"/>
            <a:chOff x="16339" y="1075"/>
            <a:chExt cx="1056" cy="624"/>
          </a:xfrm>
        </p:grpSpPr>
        <p:sp>
          <p:nvSpPr>
            <p:cNvPr id="501" name="Google Shape;501;p63"/>
            <p:cNvSpPr/>
            <p:nvPr/>
          </p:nvSpPr>
          <p:spPr>
            <a:xfrm>
              <a:off x="16358" y="1173"/>
              <a:ext cx="0" cy="0"/>
            </a:xfrm>
            <a:custGeom>
              <a:rect b="b" l="l" r="r" t="t"/>
              <a:pathLst>
                <a:path extrusionOk="0" h="1888918" w="1905163">
                  <a:moveTo>
                    <a:pt x="1904748" y="877665"/>
                  </a:moveTo>
                  <a:cubicBezTo>
                    <a:pt x="1889345" y="1348122"/>
                    <a:pt x="1450577" y="1718550"/>
                    <a:pt x="924923" y="1704765"/>
                  </a:cubicBezTo>
                  <a:cubicBezTo>
                    <a:pt x="847912" y="1702645"/>
                    <a:pt x="773270" y="1692748"/>
                    <a:pt x="702182" y="1675428"/>
                  </a:cubicBezTo>
                  <a:lnTo>
                    <a:pt x="246826" y="1888919"/>
                  </a:lnTo>
                  <a:lnTo>
                    <a:pt x="349903" y="1512835"/>
                  </a:lnTo>
                  <a:cubicBezTo>
                    <a:pt x="129137" y="1350950"/>
                    <a:pt x="-8299" y="1102466"/>
                    <a:pt x="389" y="827473"/>
                  </a:cubicBezTo>
                  <a:cubicBezTo>
                    <a:pt x="16186" y="357016"/>
                    <a:pt x="454955" y="-13412"/>
                    <a:pt x="980608" y="373"/>
                  </a:cubicBezTo>
                  <a:cubicBezTo>
                    <a:pt x="1506262" y="14158"/>
                    <a:pt x="1920150" y="406854"/>
                    <a:pt x="1904748" y="877311"/>
                  </a:cubicBezTo>
                  <a:close/>
                </a:path>
              </a:pathLst>
            </a:custGeom>
            <a:solidFill>
              <a:srgbClr val="313149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" name="Google Shape;502;p63"/>
            <p:cNvSpPr/>
            <p:nvPr/>
          </p:nvSpPr>
          <p:spPr>
            <a:xfrm>
              <a:off x="16342" y="1158"/>
              <a:ext cx="0" cy="0"/>
            </a:xfrm>
            <a:custGeom>
              <a:rect b="b" l="l" r="r" t="t"/>
              <a:pathLst>
                <a:path extrusionOk="0" h="1924221" w="1944688">
                  <a:moveTo>
                    <a:pt x="266209" y="1923868"/>
                  </a:moveTo>
                  <a:cubicBezTo>
                    <a:pt x="261865" y="1923868"/>
                    <a:pt x="257520" y="1922455"/>
                    <a:pt x="253966" y="1919980"/>
                  </a:cubicBezTo>
                  <a:cubicBezTo>
                    <a:pt x="248042" y="1915739"/>
                    <a:pt x="245278" y="1908670"/>
                    <a:pt x="246857" y="1901954"/>
                  </a:cubicBezTo>
                  <a:lnTo>
                    <a:pt x="347170" y="1536474"/>
                  </a:lnTo>
                  <a:cubicBezTo>
                    <a:pt x="118110" y="1364338"/>
                    <a:pt x="-8268" y="1112674"/>
                    <a:pt x="420" y="844750"/>
                  </a:cubicBezTo>
                  <a:cubicBezTo>
                    <a:pt x="16218" y="365102"/>
                    <a:pt x="464070" y="-12749"/>
                    <a:pt x="1000781" y="330"/>
                  </a:cubicBezTo>
                  <a:cubicBezTo>
                    <a:pt x="1260251" y="7045"/>
                    <a:pt x="1501554" y="103894"/>
                    <a:pt x="1679668" y="273202"/>
                  </a:cubicBezTo>
                  <a:cubicBezTo>
                    <a:pt x="1857782" y="442157"/>
                    <a:pt x="1951776" y="663424"/>
                    <a:pt x="1944272" y="895648"/>
                  </a:cubicBezTo>
                  <a:cubicBezTo>
                    <a:pt x="1936768" y="1127873"/>
                    <a:pt x="1828557" y="1343838"/>
                    <a:pt x="1639385" y="1503249"/>
                  </a:cubicBezTo>
                  <a:cubicBezTo>
                    <a:pt x="1450608" y="1662660"/>
                    <a:pt x="1203381" y="1746431"/>
                    <a:pt x="943911" y="1740068"/>
                  </a:cubicBezTo>
                  <a:cubicBezTo>
                    <a:pt x="869664" y="1738301"/>
                    <a:pt x="795417" y="1728758"/>
                    <a:pt x="724329" y="1711791"/>
                  </a:cubicBezTo>
                  <a:lnTo>
                    <a:pt x="275687" y="1922101"/>
                  </a:lnTo>
                  <a:cubicBezTo>
                    <a:pt x="272923" y="1923515"/>
                    <a:pt x="269763" y="1924222"/>
                    <a:pt x="266604" y="1924222"/>
                  </a:cubicBezTo>
                  <a:close/>
                  <a:moveTo>
                    <a:pt x="971951" y="35322"/>
                  </a:moveTo>
                  <a:cubicBezTo>
                    <a:pt x="470388" y="35322"/>
                    <a:pt x="54921" y="393732"/>
                    <a:pt x="39913" y="845810"/>
                  </a:cubicBezTo>
                  <a:cubicBezTo>
                    <a:pt x="31225" y="1106665"/>
                    <a:pt x="156023" y="1351260"/>
                    <a:pt x="381924" y="1516680"/>
                  </a:cubicBezTo>
                  <a:cubicBezTo>
                    <a:pt x="387848" y="1520922"/>
                    <a:pt x="390217" y="1527991"/>
                    <a:pt x="388638" y="1534707"/>
                  </a:cubicBezTo>
                  <a:lnTo>
                    <a:pt x="295829" y="1872616"/>
                  </a:lnTo>
                  <a:lnTo>
                    <a:pt x="712481" y="1677152"/>
                  </a:lnTo>
                  <a:cubicBezTo>
                    <a:pt x="716826" y="1675031"/>
                    <a:pt x="721960" y="1674678"/>
                    <a:pt x="726699" y="1675738"/>
                  </a:cubicBezTo>
                  <a:cubicBezTo>
                    <a:pt x="797392" y="1693058"/>
                    <a:pt x="870849" y="1702601"/>
                    <a:pt x="944701" y="1704722"/>
                  </a:cubicBezTo>
                  <a:cubicBezTo>
                    <a:pt x="1193508" y="1710731"/>
                    <a:pt x="1430861" y="1630495"/>
                    <a:pt x="1612135" y="1477800"/>
                  </a:cubicBezTo>
                  <a:cubicBezTo>
                    <a:pt x="1793408" y="1324751"/>
                    <a:pt x="1897275" y="1117976"/>
                    <a:pt x="1904384" y="894941"/>
                  </a:cubicBezTo>
                  <a:cubicBezTo>
                    <a:pt x="1911888" y="671907"/>
                    <a:pt x="1821448" y="459830"/>
                    <a:pt x="1650838" y="297591"/>
                  </a:cubicBezTo>
                  <a:cubicBezTo>
                    <a:pt x="1479833" y="135352"/>
                    <a:pt x="1248798" y="42391"/>
                    <a:pt x="999596" y="36029"/>
                  </a:cubicBezTo>
                  <a:cubicBezTo>
                    <a:pt x="990513" y="36029"/>
                    <a:pt x="981035" y="35676"/>
                    <a:pt x="971951" y="35676"/>
                  </a:cubicBezTo>
                  <a:close/>
                </a:path>
              </a:pathLst>
            </a:custGeom>
            <a:solidFill>
              <a:srgbClr val="313149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" name="Google Shape;503;p63"/>
            <p:cNvSpPr/>
            <p:nvPr/>
          </p:nvSpPr>
          <p:spPr>
            <a:xfrm>
              <a:off x="16355" y="1089"/>
              <a:ext cx="0" cy="0"/>
            </a:xfrm>
            <a:custGeom>
              <a:rect b="b" l="l" r="r" t="t"/>
              <a:pathLst>
                <a:path extrusionOk="0" h="1906926" w="1905148">
                  <a:moveTo>
                    <a:pt x="1904753" y="852550"/>
                  </a:moveTo>
                  <a:cubicBezTo>
                    <a:pt x="1904753" y="1323361"/>
                    <a:pt x="1478228" y="1705100"/>
                    <a:pt x="952179" y="1705100"/>
                  </a:cubicBezTo>
                  <a:cubicBezTo>
                    <a:pt x="875168" y="1705100"/>
                    <a:pt x="800526" y="1696970"/>
                    <a:pt x="728648" y="1681418"/>
                  </a:cubicBezTo>
                  <a:lnTo>
                    <a:pt x="280401" y="1906926"/>
                  </a:lnTo>
                  <a:lnTo>
                    <a:pt x="371235" y="1528369"/>
                  </a:lnTo>
                  <a:cubicBezTo>
                    <a:pt x="145730" y="1372139"/>
                    <a:pt x="0" y="1127543"/>
                    <a:pt x="0" y="852550"/>
                  </a:cubicBezTo>
                  <a:cubicBezTo>
                    <a:pt x="0" y="381739"/>
                    <a:pt x="426526" y="0"/>
                    <a:pt x="952574" y="0"/>
                  </a:cubicBezTo>
                  <a:cubicBezTo>
                    <a:pt x="1478623" y="0"/>
                    <a:pt x="1905148" y="381739"/>
                    <a:pt x="1905148" y="852550"/>
                  </a:cubicBezTo>
                  <a:close/>
                </a:path>
              </a:pathLst>
            </a:custGeom>
            <a:solidFill>
              <a:srgbClr val="FFD59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" name="Google Shape;504;p63"/>
            <p:cNvSpPr/>
            <p:nvPr/>
          </p:nvSpPr>
          <p:spPr>
            <a:xfrm>
              <a:off x="16339" y="1075"/>
              <a:ext cx="0" cy="0"/>
            </a:xfrm>
            <a:custGeom>
              <a:rect b="b" l="l" r="r" t="t"/>
              <a:pathLst>
                <a:path extrusionOk="0" h="1941918" w="1944641">
                  <a:moveTo>
                    <a:pt x="300543" y="1941919"/>
                  </a:moveTo>
                  <a:cubicBezTo>
                    <a:pt x="296593" y="1941919"/>
                    <a:pt x="292249" y="1940859"/>
                    <a:pt x="288695" y="1938384"/>
                  </a:cubicBezTo>
                  <a:cubicBezTo>
                    <a:pt x="282376" y="1934143"/>
                    <a:pt x="279611" y="1927074"/>
                    <a:pt x="281191" y="1920358"/>
                  </a:cubicBezTo>
                  <a:lnTo>
                    <a:pt x="369261" y="1552404"/>
                  </a:lnTo>
                  <a:cubicBezTo>
                    <a:pt x="134277" y="1386631"/>
                    <a:pt x="0" y="1138500"/>
                    <a:pt x="0" y="870223"/>
                  </a:cubicBezTo>
                  <a:cubicBezTo>
                    <a:pt x="0" y="390222"/>
                    <a:pt x="436004" y="0"/>
                    <a:pt x="972321" y="0"/>
                  </a:cubicBezTo>
                  <a:cubicBezTo>
                    <a:pt x="1508637" y="0"/>
                    <a:pt x="1944641" y="390222"/>
                    <a:pt x="1944641" y="870223"/>
                  </a:cubicBezTo>
                  <a:cubicBezTo>
                    <a:pt x="1944641" y="1350224"/>
                    <a:pt x="1508637" y="1740446"/>
                    <a:pt x="972321" y="1740446"/>
                  </a:cubicBezTo>
                  <a:cubicBezTo>
                    <a:pt x="897679" y="1740446"/>
                    <a:pt x="823827" y="1733023"/>
                    <a:pt x="751949" y="1717824"/>
                  </a:cubicBezTo>
                  <a:lnTo>
                    <a:pt x="310416" y="1939798"/>
                  </a:lnTo>
                  <a:cubicBezTo>
                    <a:pt x="307257" y="1941212"/>
                    <a:pt x="304097" y="1941919"/>
                    <a:pt x="300543" y="1941919"/>
                  </a:cubicBezTo>
                  <a:close/>
                  <a:moveTo>
                    <a:pt x="972321" y="35346"/>
                  </a:moveTo>
                  <a:cubicBezTo>
                    <a:pt x="457725" y="35346"/>
                    <a:pt x="39493" y="409662"/>
                    <a:pt x="39493" y="870223"/>
                  </a:cubicBezTo>
                  <a:cubicBezTo>
                    <a:pt x="39493" y="1131078"/>
                    <a:pt x="172190" y="1372139"/>
                    <a:pt x="403225" y="1531903"/>
                  </a:cubicBezTo>
                  <a:cubicBezTo>
                    <a:pt x="409149" y="1536145"/>
                    <a:pt x="411913" y="1542861"/>
                    <a:pt x="410334" y="1549576"/>
                  </a:cubicBezTo>
                  <a:lnTo>
                    <a:pt x="328583" y="1889960"/>
                  </a:lnTo>
                  <a:lnTo>
                    <a:pt x="738521" y="1683892"/>
                  </a:lnTo>
                  <a:cubicBezTo>
                    <a:pt x="742866" y="1681771"/>
                    <a:pt x="748000" y="1681064"/>
                    <a:pt x="752739" y="1682125"/>
                  </a:cubicBezTo>
                  <a:cubicBezTo>
                    <a:pt x="823827" y="1697323"/>
                    <a:pt x="897679" y="1705100"/>
                    <a:pt x="971531" y="1705100"/>
                  </a:cubicBezTo>
                  <a:cubicBezTo>
                    <a:pt x="1485731" y="1705100"/>
                    <a:pt x="1904358" y="1330784"/>
                    <a:pt x="1904358" y="870223"/>
                  </a:cubicBezTo>
                  <a:cubicBezTo>
                    <a:pt x="1904358" y="409662"/>
                    <a:pt x="1486521" y="35346"/>
                    <a:pt x="972321" y="35346"/>
                  </a:cubicBezTo>
                  <a:close/>
                </a:path>
              </a:pathLst>
            </a:custGeom>
            <a:solidFill>
              <a:srgbClr val="313149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05" name="Google Shape;505;p63"/>
            <p:cNvGrpSpPr/>
            <p:nvPr/>
          </p:nvGrpSpPr>
          <p:grpSpPr>
            <a:xfrm>
              <a:off x="16716" y="1682"/>
              <a:ext cx="680" cy="17"/>
              <a:chOff x="16721" y="1696"/>
              <a:chExt cx="669" cy="14"/>
            </a:xfrm>
          </p:grpSpPr>
          <p:sp>
            <p:nvSpPr>
              <p:cNvPr id="506" name="Google Shape;506;p63"/>
              <p:cNvSpPr/>
              <p:nvPr/>
            </p:nvSpPr>
            <p:spPr>
              <a:xfrm>
                <a:off x="16737" y="1710"/>
                <a:ext cx="0" cy="0"/>
              </a:xfrm>
              <a:custGeom>
                <a:rect b="b" l="l" r="r" t="t"/>
                <a:pathLst>
                  <a:path extrusionOk="0" h="156230" w="174559">
                    <a:moveTo>
                      <a:pt x="174560" y="78115"/>
                    </a:moveTo>
                    <a:cubicBezTo>
                      <a:pt x="174560" y="121257"/>
                      <a:pt x="135483" y="156230"/>
                      <a:pt x="87280" y="156230"/>
                    </a:cubicBezTo>
                    <a:cubicBezTo>
                      <a:pt x="39077" y="156230"/>
                      <a:pt x="0" y="121257"/>
                      <a:pt x="0" y="78115"/>
                    </a:cubicBezTo>
                    <a:cubicBezTo>
                      <a:pt x="0" y="34973"/>
                      <a:pt x="39077" y="0"/>
                      <a:pt x="87280" y="0"/>
                    </a:cubicBezTo>
                    <a:cubicBezTo>
                      <a:pt x="135483" y="0"/>
                      <a:pt x="174560" y="34973"/>
                      <a:pt x="174560" y="78115"/>
                    </a:cubicBezTo>
                    <a:close/>
                  </a:path>
                </a:pathLst>
              </a:custGeom>
              <a:solidFill>
                <a:srgbClr val="FFE6D7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7" name="Google Shape;507;p63"/>
              <p:cNvSpPr/>
              <p:nvPr/>
            </p:nvSpPr>
            <p:spPr>
              <a:xfrm>
                <a:off x="16721" y="1696"/>
                <a:ext cx="0" cy="0"/>
              </a:xfrm>
              <a:custGeom>
                <a:rect b="b" l="l" r="r" t="t"/>
                <a:pathLst>
                  <a:path extrusionOk="0" h="191576" w="214052">
                    <a:moveTo>
                      <a:pt x="107026" y="191576"/>
                    </a:moveTo>
                    <a:cubicBezTo>
                      <a:pt x="47787" y="191576"/>
                      <a:pt x="0" y="148454"/>
                      <a:pt x="0" y="95788"/>
                    </a:cubicBezTo>
                    <a:cubicBezTo>
                      <a:pt x="0" y="43122"/>
                      <a:pt x="48182" y="0"/>
                      <a:pt x="107026" y="0"/>
                    </a:cubicBezTo>
                    <a:cubicBezTo>
                      <a:pt x="165871" y="0"/>
                      <a:pt x="214053" y="43122"/>
                      <a:pt x="214053" y="95788"/>
                    </a:cubicBezTo>
                    <a:cubicBezTo>
                      <a:pt x="214053" y="148454"/>
                      <a:pt x="165871" y="191576"/>
                      <a:pt x="107026" y="191576"/>
                    </a:cubicBezTo>
                    <a:close/>
                    <a:moveTo>
                      <a:pt x="107026" y="34993"/>
                    </a:moveTo>
                    <a:cubicBezTo>
                      <a:pt x="69903" y="34993"/>
                      <a:pt x="39493" y="62209"/>
                      <a:pt x="39493" y="95435"/>
                    </a:cubicBezTo>
                    <a:cubicBezTo>
                      <a:pt x="39493" y="128660"/>
                      <a:pt x="69903" y="155877"/>
                      <a:pt x="107026" y="155877"/>
                    </a:cubicBezTo>
                    <a:cubicBezTo>
                      <a:pt x="144150" y="155877"/>
                      <a:pt x="174560" y="128660"/>
                      <a:pt x="174560" y="95435"/>
                    </a:cubicBezTo>
                    <a:cubicBezTo>
                      <a:pt x="174560" y="62209"/>
                      <a:pt x="144150" y="34993"/>
                      <a:pt x="107026" y="34993"/>
                    </a:cubicBezTo>
                    <a:close/>
                  </a:path>
                </a:pathLst>
              </a:custGeom>
              <a:solidFill>
                <a:srgbClr val="313149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8" name="Google Shape;508;p63"/>
              <p:cNvSpPr/>
              <p:nvPr/>
            </p:nvSpPr>
            <p:spPr>
              <a:xfrm>
                <a:off x="17063" y="1710"/>
                <a:ext cx="0" cy="0"/>
              </a:xfrm>
              <a:custGeom>
                <a:rect b="b" l="l" r="r" t="t"/>
                <a:pathLst>
                  <a:path extrusionOk="0" h="156230" w="174559">
                    <a:moveTo>
                      <a:pt x="174560" y="78115"/>
                    </a:moveTo>
                    <a:cubicBezTo>
                      <a:pt x="174560" y="121257"/>
                      <a:pt x="135483" y="156230"/>
                      <a:pt x="87280" y="156230"/>
                    </a:cubicBezTo>
                    <a:cubicBezTo>
                      <a:pt x="39077" y="156230"/>
                      <a:pt x="0" y="121257"/>
                      <a:pt x="0" y="78115"/>
                    </a:cubicBezTo>
                    <a:cubicBezTo>
                      <a:pt x="0" y="34973"/>
                      <a:pt x="39077" y="0"/>
                      <a:pt x="87280" y="0"/>
                    </a:cubicBezTo>
                    <a:cubicBezTo>
                      <a:pt x="135483" y="0"/>
                      <a:pt x="174560" y="34973"/>
                      <a:pt x="174560" y="78115"/>
                    </a:cubicBezTo>
                    <a:close/>
                  </a:path>
                </a:pathLst>
              </a:custGeom>
              <a:solidFill>
                <a:srgbClr val="FFE6D7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9" name="Google Shape;509;p63"/>
              <p:cNvSpPr/>
              <p:nvPr/>
            </p:nvSpPr>
            <p:spPr>
              <a:xfrm>
                <a:off x="17047" y="1696"/>
                <a:ext cx="0" cy="0"/>
              </a:xfrm>
              <a:custGeom>
                <a:rect b="b" l="l" r="r" t="t"/>
                <a:pathLst>
                  <a:path extrusionOk="0" h="191576" w="214052">
                    <a:moveTo>
                      <a:pt x="107026" y="191576"/>
                    </a:moveTo>
                    <a:cubicBezTo>
                      <a:pt x="47787" y="191576"/>
                      <a:pt x="0" y="148454"/>
                      <a:pt x="0" y="95788"/>
                    </a:cubicBezTo>
                    <a:cubicBezTo>
                      <a:pt x="0" y="43122"/>
                      <a:pt x="48182" y="0"/>
                      <a:pt x="107026" y="0"/>
                    </a:cubicBezTo>
                    <a:cubicBezTo>
                      <a:pt x="165871" y="0"/>
                      <a:pt x="214053" y="43122"/>
                      <a:pt x="214053" y="95788"/>
                    </a:cubicBezTo>
                    <a:cubicBezTo>
                      <a:pt x="214053" y="148454"/>
                      <a:pt x="165871" y="191576"/>
                      <a:pt x="107026" y="191576"/>
                    </a:cubicBezTo>
                    <a:close/>
                    <a:moveTo>
                      <a:pt x="107026" y="34993"/>
                    </a:moveTo>
                    <a:cubicBezTo>
                      <a:pt x="69508" y="34993"/>
                      <a:pt x="39493" y="62209"/>
                      <a:pt x="39493" y="95435"/>
                    </a:cubicBezTo>
                    <a:cubicBezTo>
                      <a:pt x="39493" y="128660"/>
                      <a:pt x="69903" y="155877"/>
                      <a:pt x="107026" y="155877"/>
                    </a:cubicBezTo>
                    <a:cubicBezTo>
                      <a:pt x="144150" y="155877"/>
                      <a:pt x="174560" y="128660"/>
                      <a:pt x="174560" y="95435"/>
                    </a:cubicBezTo>
                    <a:cubicBezTo>
                      <a:pt x="174560" y="62209"/>
                      <a:pt x="144150" y="34993"/>
                      <a:pt x="107026" y="34993"/>
                    </a:cubicBezTo>
                    <a:close/>
                  </a:path>
                </a:pathLst>
              </a:custGeom>
              <a:solidFill>
                <a:srgbClr val="313149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0" name="Google Shape;510;p63"/>
              <p:cNvSpPr/>
              <p:nvPr/>
            </p:nvSpPr>
            <p:spPr>
              <a:xfrm>
                <a:off x="17390" y="1710"/>
                <a:ext cx="0" cy="0"/>
              </a:xfrm>
              <a:custGeom>
                <a:rect b="b" l="l" r="r" t="t"/>
                <a:pathLst>
                  <a:path extrusionOk="0" h="156230" w="174559">
                    <a:moveTo>
                      <a:pt x="174560" y="78115"/>
                    </a:moveTo>
                    <a:cubicBezTo>
                      <a:pt x="174560" y="121257"/>
                      <a:pt x="135483" y="156230"/>
                      <a:pt x="87280" y="156230"/>
                    </a:cubicBezTo>
                    <a:cubicBezTo>
                      <a:pt x="39076" y="156230"/>
                      <a:pt x="0" y="121257"/>
                      <a:pt x="0" y="78115"/>
                    </a:cubicBezTo>
                    <a:cubicBezTo>
                      <a:pt x="0" y="34973"/>
                      <a:pt x="39077" y="0"/>
                      <a:pt x="87280" y="0"/>
                    </a:cubicBezTo>
                    <a:cubicBezTo>
                      <a:pt x="135483" y="0"/>
                      <a:pt x="174560" y="34973"/>
                      <a:pt x="174560" y="78115"/>
                    </a:cubicBezTo>
                    <a:close/>
                  </a:path>
                </a:pathLst>
              </a:custGeom>
              <a:solidFill>
                <a:srgbClr val="FFE6D7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1" name="Google Shape;511;p63"/>
              <p:cNvSpPr/>
              <p:nvPr/>
            </p:nvSpPr>
            <p:spPr>
              <a:xfrm>
                <a:off x="17374" y="1696"/>
                <a:ext cx="0" cy="0"/>
              </a:xfrm>
              <a:custGeom>
                <a:rect b="b" l="l" r="r" t="t"/>
                <a:pathLst>
                  <a:path extrusionOk="0" h="191576" w="214052">
                    <a:moveTo>
                      <a:pt x="107026" y="191576"/>
                    </a:moveTo>
                    <a:cubicBezTo>
                      <a:pt x="47787" y="191576"/>
                      <a:pt x="0" y="148454"/>
                      <a:pt x="0" y="95788"/>
                    </a:cubicBezTo>
                    <a:cubicBezTo>
                      <a:pt x="0" y="43122"/>
                      <a:pt x="48182" y="0"/>
                      <a:pt x="107026" y="0"/>
                    </a:cubicBezTo>
                    <a:cubicBezTo>
                      <a:pt x="165871" y="0"/>
                      <a:pt x="214053" y="43122"/>
                      <a:pt x="214053" y="95788"/>
                    </a:cubicBezTo>
                    <a:cubicBezTo>
                      <a:pt x="214053" y="148454"/>
                      <a:pt x="165871" y="191576"/>
                      <a:pt x="107026" y="191576"/>
                    </a:cubicBezTo>
                    <a:close/>
                    <a:moveTo>
                      <a:pt x="107026" y="34993"/>
                    </a:moveTo>
                    <a:cubicBezTo>
                      <a:pt x="69508" y="34993"/>
                      <a:pt x="39493" y="62209"/>
                      <a:pt x="39493" y="95435"/>
                    </a:cubicBezTo>
                    <a:cubicBezTo>
                      <a:pt x="39493" y="128660"/>
                      <a:pt x="69903" y="155877"/>
                      <a:pt x="107026" y="155877"/>
                    </a:cubicBezTo>
                    <a:cubicBezTo>
                      <a:pt x="144150" y="155877"/>
                      <a:pt x="174560" y="128660"/>
                      <a:pt x="174560" y="95435"/>
                    </a:cubicBezTo>
                    <a:cubicBezTo>
                      <a:pt x="174560" y="62209"/>
                      <a:pt x="144150" y="34993"/>
                      <a:pt x="107026" y="34993"/>
                    </a:cubicBezTo>
                    <a:close/>
                  </a:path>
                </a:pathLst>
              </a:custGeom>
              <a:solidFill>
                <a:srgbClr val="313149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512" name="Google Shape;512;p63"/>
          <p:cNvGrpSpPr/>
          <p:nvPr/>
        </p:nvGrpSpPr>
        <p:grpSpPr>
          <a:xfrm>
            <a:off x="4632484" y="915829"/>
            <a:ext cx="1821475" cy="888817"/>
            <a:chOff x="10222" y="2380"/>
            <a:chExt cx="3652" cy="1782"/>
          </a:xfrm>
        </p:grpSpPr>
        <p:pic>
          <p:nvPicPr>
            <p:cNvPr id="513" name="Google Shape;513;p6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0222" y="2380"/>
              <a:ext cx="2685" cy="178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14" name="Google Shape;514;p63"/>
            <p:cNvSpPr/>
            <p:nvPr/>
          </p:nvSpPr>
          <p:spPr>
            <a:xfrm>
              <a:off x="13389" y="3294"/>
              <a:ext cx="0" cy="0"/>
            </a:xfrm>
            <a:custGeom>
              <a:rect b="b" l="l" r="r" t="t"/>
              <a:pathLst>
                <a:path extrusionOk="0" h="1280159" w="1280159">
                  <a:moveTo>
                    <a:pt x="1280160" y="640080"/>
                  </a:moveTo>
                  <a:cubicBezTo>
                    <a:pt x="1280160" y="993586"/>
                    <a:pt x="993586" y="1280160"/>
                    <a:pt x="640080" y="1280160"/>
                  </a:cubicBezTo>
                  <a:cubicBezTo>
                    <a:pt x="286574" y="1280160"/>
                    <a:pt x="0" y="993586"/>
                    <a:pt x="0" y="640080"/>
                  </a:cubicBezTo>
                  <a:cubicBezTo>
                    <a:pt x="0" y="286574"/>
                    <a:pt x="286574" y="0"/>
                    <a:pt x="640080" y="0"/>
                  </a:cubicBezTo>
                  <a:cubicBezTo>
                    <a:pt x="993586" y="0"/>
                    <a:pt x="1280160" y="286574"/>
                    <a:pt x="1280160" y="640080"/>
                  </a:cubicBezTo>
                  <a:close/>
                </a:path>
              </a:pathLst>
            </a:custGeom>
            <a:solidFill>
              <a:srgbClr val="E8565E"/>
            </a:solidFill>
            <a:ln cap="flat" cmpd="sng" w="22225">
              <a:solidFill>
                <a:srgbClr val="313149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" name="Google Shape;515;p63"/>
            <p:cNvSpPr/>
            <p:nvPr/>
          </p:nvSpPr>
          <p:spPr>
            <a:xfrm>
              <a:off x="13874" y="2857"/>
              <a:ext cx="0" cy="0"/>
            </a:xfrm>
            <a:custGeom>
              <a:rect b="b" l="l" r="r" t="t"/>
              <a:pathLst>
                <a:path extrusionOk="0" h="1280159" w="1280159">
                  <a:moveTo>
                    <a:pt x="1280160" y="640080"/>
                  </a:moveTo>
                  <a:cubicBezTo>
                    <a:pt x="1280160" y="993586"/>
                    <a:pt x="993586" y="1280160"/>
                    <a:pt x="640080" y="1280160"/>
                  </a:cubicBezTo>
                  <a:cubicBezTo>
                    <a:pt x="286574" y="1280160"/>
                    <a:pt x="0" y="993586"/>
                    <a:pt x="0" y="640080"/>
                  </a:cubicBezTo>
                  <a:cubicBezTo>
                    <a:pt x="0" y="286574"/>
                    <a:pt x="286574" y="0"/>
                    <a:pt x="640080" y="0"/>
                  </a:cubicBezTo>
                  <a:cubicBezTo>
                    <a:pt x="993586" y="0"/>
                    <a:pt x="1280160" y="286574"/>
                    <a:pt x="1280160" y="640080"/>
                  </a:cubicBezTo>
                  <a:close/>
                </a:path>
              </a:pathLst>
            </a:custGeom>
            <a:solidFill>
              <a:srgbClr val="FFD592"/>
            </a:solidFill>
            <a:ln cap="flat" cmpd="sng" w="22225">
              <a:solidFill>
                <a:srgbClr val="313149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16" name="Google Shape;516;p63"/>
          <p:cNvGrpSpPr/>
          <p:nvPr/>
        </p:nvGrpSpPr>
        <p:grpSpPr>
          <a:xfrm>
            <a:off x="563880" y="349568"/>
            <a:ext cx="7881246" cy="142875"/>
            <a:chOff x="1214" y="734"/>
            <a:chExt cx="16549" cy="300"/>
          </a:xfrm>
        </p:grpSpPr>
        <p:sp>
          <p:nvSpPr>
            <p:cNvPr id="517" name="Google Shape;517;p63"/>
            <p:cNvSpPr txBox="1"/>
            <p:nvPr/>
          </p:nvSpPr>
          <p:spPr>
            <a:xfrm>
              <a:off x="1214" y="734"/>
              <a:ext cx="2700" cy="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zh-CN" sz="900" u="none" cap="none" strike="noStrike">
                  <a:solidFill>
                    <a:srgbClr val="313149"/>
                  </a:solidFill>
                  <a:latin typeface="Arial"/>
                  <a:ea typeface="Arial"/>
                  <a:cs typeface="Arial"/>
                  <a:sym typeface="Arial"/>
                </a:rPr>
                <a:t>YOUR LOGO</a:t>
              </a:r>
              <a:endParaRPr sz="1100"/>
            </a:p>
          </p:txBody>
        </p:sp>
        <p:grpSp>
          <p:nvGrpSpPr>
            <p:cNvPr id="518" name="Google Shape;518;p63"/>
            <p:cNvGrpSpPr/>
            <p:nvPr/>
          </p:nvGrpSpPr>
          <p:grpSpPr>
            <a:xfrm>
              <a:off x="16909" y="877"/>
              <a:ext cx="853" cy="0"/>
              <a:chOff x="16677" y="838"/>
              <a:chExt cx="1266" cy="0"/>
            </a:xfrm>
          </p:grpSpPr>
          <p:sp>
            <p:nvSpPr>
              <p:cNvPr id="519" name="Google Shape;519;p63"/>
              <p:cNvSpPr/>
              <p:nvPr/>
            </p:nvSpPr>
            <p:spPr>
              <a:xfrm>
                <a:off x="16677" y="838"/>
                <a:ext cx="0" cy="0"/>
              </a:xfrm>
              <a:custGeom>
                <a:rect b="b" l="l" r="r" t="t"/>
                <a:pathLst>
                  <a:path extrusionOk="0" h="1280159" w="1280159">
                    <a:moveTo>
                      <a:pt x="1280160" y="640080"/>
                    </a:moveTo>
                    <a:cubicBezTo>
                      <a:pt x="1280160" y="993586"/>
                      <a:pt x="993586" y="1280160"/>
                      <a:pt x="640080" y="1280160"/>
                    </a:cubicBezTo>
                    <a:cubicBezTo>
                      <a:pt x="286574" y="1280160"/>
                      <a:pt x="0" y="993586"/>
                      <a:pt x="0" y="640080"/>
                    </a:cubicBezTo>
                    <a:cubicBezTo>
                      <a:pt x="0" y="286574"/>
                      <a:pt x="286574" y="0"/>
                      <a:pt x="640080" y="0"/>
                    </a:cubicBezTo>
                    <a:cubicBezTo>
                      <a:pt x="993586" y="0"/>
                      <a:pt x="1280160" y="286574"/>
                      <a:pt x="1280160" y="640080"/>
                    </a:cubicBezTo>
                    <a:close/>
                  </a:path>
                </a:pathLst>
              </a:custGeom>
              <a:solidFill>
                <a:srgbClr val="90B0C4"/>
              </a:solidFill>
              <a:ln cap="flat" cmpd="sng" w="19050">
                <a:solidFill>
                  <a:srgbClr val="313149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0" name="Google Shape;520;p63"/>
              <p:cNvSpPr/>
              <p:nvPr/>
            </p:nvSpPr>
            <p:spPr>
              <a:xfrm>
                <a:off x="17099" y="838"/>
                <a:ext cx="0" cy="0"/>
              </a:xfrm>
              <a:custGeom>
                <a:rect b="b" l="l" r="r" t="t"/>
                <a:pathLst>
                  <a:path extrusionOk="0" h="1280159" w="1280159">
                    <a:moveTo>
                      <a:pt x="1280160" y="640080"/>
                    </a:moveTo>
                    <a:cubicBezTo>
                      <a:pt x="1280160" y="993586"/>
                      <a:pt x="993586" y="1280160"/>
                      <a:pt x="640080" y="1280160"/>
                    </a:cubicBezTo>
                    <a:cubicBezTo>
                      <a:pt x="286574" y="1280160"/>
                      <a:pt x="0" y="993586"/>
                      <a:pt x="0" y="640080"/>
                    </a:cubicBezTo>
                    <a:cubicBezTo>
                      <a:pt x="0" y="286574"/>
                      <a:pt x="286574" y="0"/>
                      <a:pt x="640080" y="0"/>
                    </a:cubicBezTo>
                    <a:cubicBezTo>
                      <a:pt x="993586" y="0"/>
                      <a:pt x="1280160" y="286574"/>
                      <a:pt x="1280160" y="640080"/>
                    </a:cubicBezTo>
                    <a:close/>
                  </a:path>
                </a:pathLst>
              </a:custGeom>
              <a:solidFill>
                <a:srgbClr val="E8565E"/>
              </a:solidFill>
              <a:ln cap="flat" cmpd="sng" w="19050">
                <a:solidFill>
                  <a:srgbClr val="313149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1" name="Google Shape;521;p63"/>
              <p:cNvSpPr/>
              <p:nvPr/>
            </p:nvSpPr>
            <p:spPr>
              <a:xfrm>
                <a:off x="17521" y="838"/>
                <a:ext cx="0" cy="0"/>
              </a:xfrm>
              <a:custGeom>
                <a:rect b="b" l="l" r="r" t="t"/>
                <a:pathLst>
                  <a:path extrusionOk="0" h="1280159" w="1280159">
                    <a:moveTo>
                      <a:pt x="1280160" y="640080"/>
                    </a:moveTo>
                    <a:cubicBezTo>
                      <a:pt x="1280160" y="993586"/>
                      <a:pt x="993586" y="1280160"/>
                      <a:pt x="640080" y="1280160"/>
                    </a:cubicBezTo>
                    <a:cubicBezTo>
                      <a:pt x="286574" y="1280160"/>
                      <a:pt x="0" y="993586"/>
                      <a:pt x="0" y="640080"/>
                    </a:cubicBezTo>
                    <a:cubicBezTo>
                      <a:pt x="0" y="286574"/>
                      <a:pt x="286574" y="0"/>
                      <a:pt x="640080" y="0"/>
                    </a:cubicBezTo>
                    <a:cubicBezTo>
                      <a:pt x="993586" y="0"/>
                      <a:pt x="1280160" y="286574"/>
                      <a:pt x="1280160" y="640080"/>
                    </a:cubicBezTo>
                    <a:close/>
                  </a:path>
                </a:pathLst>
              </a:custGeom>
              <a:solidFill>
                <a:srgbClr val="90B0C4"/>
              </a:solidFill>
              <a:ln cap="flat" cmpd="sng" w="19050">
                <a:solidFill>
                  <a:srgbClr val="313149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2" name="Google Shape;522;p63"/>
              <p:cNvSpPr/>
              <p:nvPr/>
            </p:nvSpPr>
            <p:spPr>
              <a:xfrm>
                <a:off x="17943" y="838"/>
                <a:ext cx="0" cy="0"/>
              </a:xfrm>
              <a:custGeom>
                <a:rect b="b" l="l" r="r" t="t"/>
                <a:pathLst>
                  <a:path extrusionOk="0" h="1280159" w="1280159">
                    <a:moveTo>
                      <a:pt x="1280160" y="640080"/>
                    </a:moveTo>
                    <a:cubicBezTo>
                      <a:pt x="1280160" y="993586"/>
                      <a:pt x="993586" y="1280160"/>
                      <a:pt x="640080" y="1280160"/>
                    </a:cubicBezTo>
                    <a:cubicBezTo>
                      <a:pt x="286574" y="1280160"/>
                      <a:pt x="0" y="993586"/>
                      <a:pt x="0" y="640080"/>
                    </a:cubicBezTo>
                    <a:cubicBezTo>
                      <a:pt x="0" y="286574"/>
                      <a:pt x="286574" y="0"/>
                      <a:pt x="640080" y="0"/>
                    </a:cubicBezTo>
                    <a:cubicBezTo>
                      <a:pt x="993586" y="0"/>
                      <a:pt x="1280160" y="286574"/>
                      <a:pt x="1280160" y="640080"/>
                    </a:cubicBezTo>
                    <a:close/>
                  </a:path>
                </a:pathLst>
              </a:custGeom>
              <a:solidFill>
                <a:srgbClr val="FFD592"/>
              </a:solidFill>
              <a:ln cap="flat" cmpd="sng" w="19050">
                <a:solidFill>
                  <a:srgbClr val="313149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523" name="Google Shape;523;p63"/>
          <p:cNvGrpSpPr/>
          <p:nvPr/>
        </p:nvGrpSpPr>
        <p:grpSpPr>
          <a:xfrm>
            <a:off x="344329" y="4524137"/>
            <a:ext cx="8238649" cy="285750"/>
            <a:chOff x="648" y="9500"/>
            <a:chExt cx="17299" cy="600"/>
          </a:xfrm>
        </p:grpSpPr>
        <p:sp>
          <p:nvSpPr>
            <p:cNvPr id="524" name="Google Shape;524;p63"/>
            <p:cNvSpPr txBox="1"/>
            <p:nvPr/>
          </p:nvSpPr>
          <p:spPr>
            <a:xfrm>
              <a:off x="14647" y="9585"/>
              <a:ext cx="3300" cy="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" name="Google Shape;525;p63"/>
            <p:cNvSpPr txBox="1"/>
            <p:nvPr/>
          </p:nvSpPr>
          <p:spPr>
            <a:xfrm>
              <a:off x="648" y="9500"/>
              <a:ext cx="3300" cy="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CN" sz="11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Web programming</a:t>
              </a:r>
              <a:endParaRPr b="1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26" name="Google Shape;526;p63"/>
            <p:cNvGrpSpPr/>
            <p:nvPr/>
          </p:nvGrpSpPr>
          <p:grpSpPr>
            <a:xfrm>
              <a:off x="3621" y="9671"/>
              <a:ext cx="636" cy="300"/>
              <a:chOff x="1842" y="9834"/>
              <a:chExt cx="636" cy="300"/>
            </a:xfrm>
          </p:grpSpPr>
          <p:sp>
            <p:nvSpPr>
              <p:cNvPr id="527" name="Google Shape;527;p63"/>
              <p:cNvSpPr/>
              <p:nvPr/>
            </p:nvSpPr>
            <p:spPr>
              <a:xfrm rot="5400000">
                <a:off x="1904" y="9984"/>
                <a:ext cx="300" cy="0"/>
              </a:xfrm>
              <a:prstGeom prst="triangle">
                <a:avLst>
                  <a:gd fmla="val 50000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8" name="Google Shape;528;p63"/>
              <p:cNvSpPr/>
              <p:nvPr/>
            </p:nvSpPr>
            <p:spPr>
              <a:xfrm rot="5400000">
                <a:off x="1692" y="9984"/>
                <a:ext cx="300" cy="0"/>
              </a:xfrm>
              <a:prstGeom prst="triangle">
                <a:avLst>
                  <a:gd fmla="val 50000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9" name="Google Shape;529;p63"/>
              <p:cNvSpPr/>
              <p:nvPr/>
            </p:nvSpPr>
            <p:spPr>
              <a:xfrm rot="5400000">
                <a:off x="2328" y="9984"/>
                <a:ext cx="300" cy="0"/>
              </a:xfrm>
              <a:prstGeom prst="triangle">
                <a:avLst>
                  <a:gd fmla="val 50000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0" name="Google Shape;530;p63"/>
              <p:cNvSpPr/>
              <p:nvPr/>
            </p:nvSpPr>
            <p:spPr>
              <a:xfrm rot="5400000">
                <a:off x="2116" y="9984"/>
                <a:ext cx="300" cy="0"/>
              </a:xfrm>
              <a:prstGeom prst="triangle">
                <a:avLst>
                  <a:gd fmla="val 50000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531" name="Google Shape;531;p63"/>
            <p:cNvCxnSpPr/>
            <p:nvPr/>
          </p:nvCxnSpPr>
          <p:spPr>
            <a:xfrm>
              <a:off x="4634" y="9765"/>
              <a:ext cx="9900" cy="0"/>
            </a:xfrm>
            <a:prstGeom prst="straightConnector1">
              <a:avLst/>
            </a:prstGeom>
            <a:noFill/>
            <a:ln cap="rnd" cmpd="sng" w="19050">
              <a:solidFill>
                <a:srgbClr val="FAFAFA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532" name="Google Shape;532;p63"/>
          <p:cNvSpPr txBox="1"/>
          <p:nvPr/>
        </p:nvSpPr>
        <p:spPr>
          <a:xfrm>
            <a:off x="563867" y="2503055"/>
            <a:ext cx="4194900" cy="16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000"/>
              <a:t>TEAM 04</a:t>
            </a:r>
            <a:endParaRPr b="1" sz="10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000"/>
              <a:t>Pair 06</a:t>
            </a:r>
            <a:endParaRPr b="1" sz="1000"/>
          </a:p>
          <a:p>
            <a:pPr indent="-292100" lvl="0" marL="457200" marR="0" rtl="0" algn="l"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zh-CN" sz="1000"/>
              <a:t>Huang Yanzhen, DC126732</a:t>
            </a:r>
            <a:endParaRPr sz="1000"/>
          </a:p>
          <a:p>
            <a:pPr indent="-292100" lvl="0" marL="457200" marR="0" rtl="0" algn="l"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zh-CN" sz="1000"/>
              <a:t>Li Ruoxuan, DC027534</a:t>
            </a:r>
            <a:endParaRPr sz="10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000"/>
              <a:t>Pair 04</a:t>
            </a:r>
            <a:endParaRPr b="1" sz="1000"/>
          </a:p>
          <a:p>
            <a:pPr indent="-292100" lvl="0" marL="457200" marR="0" rtl="0" algn="l"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zh-CN" sz="1000"/>
              <a:t>Chen Zirui, DC127901</a:t>
            </a:r>
            <a:endParaRPr sz="1000"/>
          </a:p>
          <a:p>
            <a:pPr indent="-292100" lvl="0" marL="457200" marR="0" rtl="0" algn="l"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zh-CN" sz="1000"/>
              <a:t>Guo Pengze, DC127461</a:t>
            </a:r>
            <a:endParaRPr sz="10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000"/>
              <a:t>Pair 24</a:t>
            </a:r>
            <a:endParaRPr b="1" sz="1000"/>
          </a:p>
          <a:p>
            <a:pPr indent="-292100" lvl="0" marL="457200" marR="0" rtl="0" algn="l"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zh-CN" sz="1000"/>
              <a:t>Chen Pengyu, DC125135</a:t>
            </a:r>
            <a:endParaRPr sz="1000"/>
          </a:p>
          <a:p>
            <a:pPr indent="-292100" lvl="0" marL="457200" marR="0" rtl="0" algn="l"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zh-CN" sz="1000"/>
              <a:t>Lei Chon Hin, DC026736</a:t>
            </a:r>
            <a:endParaRPr sz="1000"/>
          </a:p>
        </p:txBody>
      </p:sp>
      <p:grpSp>
        <p:nvGrpSpPr>
          <p:cNvPr id="533" name="Google Shape;533;p63"/>
          <p:cNvGrpSpPr/>
          <p:nvPr/>
        </p:nvGrpSpPr>
        <p:grpSpPr>
          <a:xfrm rot="-5400000">
            <a:off x="381202" y="837722"/>
            <a:ext cx="353206" cy="426953"/>
            <a:chOff x="3825" y="8616"/>
            <a:chExt cx="1284" cy="1552"/>
          </a:xfrm>
        </p:grpSpPr>
        <p:sp>
          <p:nvSpPr>
            <p:cNvPr id="534" name="Google Shape;534;p63"/>
            <p:cNvSpPr/>
            <p:nvPr/>
          </p:nvSpPr>
          <p:spPr>
            <a:xfrm flipH="1">
              <a:off x="3825" y="8616"/>
              <a:ext cx="300" cy="300"/>
            </a:xfrm>
            <a:prstGeom prst="ellipse">
              <a:avLst/>
            </a:prstGeom>
            <a:gradFill>
              <a:gsLst>
                <a:gs pos="0">
                  <a:srgbClr val="90B0C4">
                    <a:alpha val="0"/>
                  </a:srgbClr>
                </a:gs>
                <a:gs pos="100000">
                  <a:srgbClr val="90B0C4">
                    <a:alpha val="4000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5" name="Google Shape;535;p63"/>
            <p:cNvSpPr/>
            <p:nvPr/>
          </p:nvSpPr>
          <p:spPr>
            <a:xfrm flipH="1">
              <a:off x="3825" y="8866"/>
              <a:ext cx="300" cy="300"/>
            </a:xfrm>
            <a:prstGeom prst="ellipse">
              <a:avLst/>
            </a:prstGeom>
            <a:gradFill>
              <a:gsLst>
                <a:gs pos="0">
                  <a:srgbClr val="90B0C4">
                    <a:alpha val="0"/>
                  </a:srgbClr>
                </a:gs>
                <a:gs pos="100000">
                  <a:srgbClr val="90B0C4">
                    <a:alpha val="4000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6" name="Google Shape;536;p63"/>
            <p:cNvSpPr/>
            <p:nvPr/>
          </p:nvSpPr>
          <p:spPr>
            <a:xfrm flipH="1">
              <a:off x="3825" y="9116"/>
              <a:ext cx="300" cy="300"/>
            </a:xfrm>
            <a:prstGeom prst="ellipse">
              <a:avLst/>
            </a:prstGeom>
            <a:gradFill>
              <a:gsLst>
                <a:gs pos="0">
                  <a:srgbClr val="90B0C4">
                    <a:alpha val="0"/>
                  </a:srgbClr>
                </a:gs>
                <a:gs pos="100000">
                  <a:srgbClr val="90B0C4">
                    <a:alpha val="4000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7" name="Google Shape;537;p63"/>
            <p:cNvSpPr/>
            <p:nvPr/>
          </p:nvSpPr>
          <p:spPr>
            <a:xfrm flipH="1">
              <a:off x="3825" y="9366"/>
              <a:ext cx="300" cy="300"/>
            </a:xfrm>
            <a:prstGeom prst="ellipse">
              <a:avLst/>
            </a:prstGeom>
            <a:gradFill>
              <a:gsLst>
                <a:gs pos="0">
                  <a:srgbClr val="90B0C4">
                    <a:alpha val="0"/>
                  </a:srgbClr>
                </a:gs>
                <a:gs pos="100000">
                  <a:srgbClr val="90B0C4">
                    <a:alpha val="4000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8" name="Google Shape;538;p63"/>
            <p:cNvSpPr/>
            <p:nvPr/>
          </p:nvSpPr>
          <p:spPr>
            <a:xfrm flipH="1">
              <a:off x="3825" y="9615"/>
              <a:ext cx="300" cy="300"/>
            </a:xfrm>
            <a:prstGeom prst="ellipse">
              <a:avLst/>
            </a:prstGeom>
            <a:gradFill>
              <a:gsLst>
                <a:gs pos="0">
                  <a:srgbClr val="90B0C4">
                    <a:alpha val="0"/>
                  </a:srgbClr>
                </a:gs>
                <a:gs pos="100000">
                  <a:srgbClr val="90B0C4">
                    <a:alpha val="4000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9" name="Google Shape;539;p63"/>
            <p:cNvSpPr/>
            <p:nvPr/>
          </p:nvSpPr>
          <p:spPr>
            <a:xfrm flipH="1">
              <a:off x="3825" y="9866"/>
              <a:ext cx="300" cy="300"/>
            </a:xfrm>
            <a:prstGeom prst="ellipse">
              <a:avLst/>
            </a:prstGeom>
            <a:gradFill>
              <a:gsLst>
                <a:gs pos="0">
                  <a:srgbClr val="90B0C4">
                    <a:alpha val="0"/>
                  </a:srgbClr>
                </a:gs>
                <a:gs pos="100000">
                  <a:srgbClr val="90B0C4">
                    <a:alpha val="4000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0" name="Google Shape;540;p63"/>
            <p:cNvSpPr/>
            <p:nvPr/>
          </p:nvSpPr>
          <p:spPr>
            <a:xfrm flipH="1">
              <a:off x="4153" y="8617"/>
              <a:ext cx="300" cy="300"/>
            </a:xfrm>
            <a:prstGeom prst="ellipse">
              <a:avLst/>
            </a:prstGeom>
            <a:gradFill>
              <a:gsLst>
                <a:gs pos="0">
                  <a:srgbClr val="90B0C4">
                    <a:alpha val="0"/>
                  </a:srgbClr>
                </a:gs>
                <a:gs pos="100000">
                  <a:srgbClr val="90B0C4">
                    <a:alpha val="4000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1" name="Google Shape;541;p63"/>
            <p:cNvSpPr/>
            <p:nvPr/>
          </p:nvSpPr>
          <p:spPr>
            <a:xfrm flipH="1">
              <a:off x="4153" y="8867"/>
              <a:ext cx="300" cy="300"/>
            </a:xfrm>
            <a:prstGeom prst="ellipse">
              <a:avLst/>
            </a:prstGeom>
            <a:gradFill>
              <a:gsLst>
                <a:gs pos="0">
                  <a:srgbClr val="90B0C4">
                    <a:alpha val="0"/>
                  </a:srgbClr>
                </a:gs>
                <a:gs pos="100000">
                  <a:srgbClr val="90B0C4">
                    <a:alpha val="4000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2" name="Google Shape;542;p63"/>
            <p:cNvSpPr/>
            <p:nvPr/>
          </p:nvSpPr>
          <p:spPr>
            <a:xfrm flipH="1">
              <a:off x="4153" y="9117"/>
              <a:ext cx="300" cy="300"/>
            </a:xfrm>
            <a:prstGeom prst="ellipse">
              <a:avLst/>
            </a:prstGeom>
            <a:gradFill>
              <a:gsLst>
                <a:gs pos="0">
                  <a:srgbClr val="90B0C4">
                    <a:alpha val="0"/>
                  </a:srgbClr>
                </a:gs>
                <a:gs pos="100000">
                  <a:srgbClr val="90B0C4">
                    <a:alpha val="4000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3" name="Google Shape;543;p63"/>
            <p:cNvSpPr/>
            <p:nvPr/>
          </p:nvSpPr>
          <p:spPr>
            <a:xfrm flipH="1">
              <a:off x="4153" y="9367"/>
              <a:ext cx="300" cy="300"/>
            </a:xfrm>
            <a:prstGeom prst="ellipse">
              <a:avLst/>
            </a:prstGeom>
            <a:gradFill>
              <a:gsLst>
                <a:gs pos="0">
                  <a:srgbClr val="90B0C4">
                    <a:alpha val="0"/>
                  </a:srgbClr>
                </a:gs>
                <a:gs pos="100000">
                  <a:srgbClr val="90B0C4">
                    <a:alpha val="4000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4" name="Google Shape;544;p63"/>
            <p:cNvSpPr/>
            <p:nvPr/>
          </p:nvSpPr>
          <p:spPr>
            <a:xfrm flipH="1">
              <a:off x="4153" y="9616"/>
              <a:ext cx="300" cy="300"/>
            </a:xfrm>
            <a:prstGeom prst="ellipse">
              <a:avLst/>
            </a:prstGeom>
            <a:gradFill>
              <a:gsLst>
                <a:gs pos="0">
                  <a:srgbClr val="90B0C4">
                    <a:alpha val="0"/>
                  </a:srgbClr>
                </a:gs>
                <a:gs pos="100000">
                  <a:srgbClr val="90B0C4">
                    <a:alpha val="4000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5" name="Google Shape;545;p63"/>
            <p:cNvSpPr/>
            <p:nvPr/>
          </p:nvSpPr>
          <p:spPr>
            <a:xfrm flipH="1">
              <a:off x="4153" y="9867"/>
              <a:ext cx="300" cy="300"/>
            </a:xfrm>
            <a:prstGeom prst="ellipse">
              <a:avLst/>
            </a:prstGeom>
            <a:gradFill>
              <a:gsLst>
                <a:gs pos="0">
                  <a:srgbClr val="90B0C4">
                    <a:alpha val="0"/>
                  </a:srgbClr>
                </a:gs>
                <a:gs pos="100000">
                  <a:srgbClr val="90B0C4">
                    <a:alpha val="4000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6" name="Google Shape;546;p63"/>
            <p:cNvSpPr/>
            <p:nvPr/>
          </p:nvSpPr>
          <p:spPr>
            <a:xfrm flipH="1">
              <a:off x="4482" y="8618"/>
              <a:ext cx="300" cy="300"/>
            </a:xfrm>
            <a:prstGeom prst="ellipse">
              <a:avLst/>
            </a:prstGeom>
            <a:gradFill>
              <a:gsLst>
                <a:gs pos="0">
                  <a:srgbClr val="90B0C4">
                    <a:alpha val="0"/>
                  </a:srgbClr>
                </a:gs>
                <a:gs pos="100000">
                  <a:srgbClr val="90B0C4">
                    <a:alpha val="4000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7" name="Google Shape;547;p63"/>
            <p:cNvSpPr/>
            <p:nvPr/>
          </p:nvSpPr>
          <p:spPr>
            <a:xfrm flipH="1">
              <a:off x="4482" y="8868"/>
              <a:ext cx="300" cy="300"/>
            </a:xfrm>
            <a:prstGeom prst="ellipse">
              <a:avLst/>
            </a:prstGeom>
            <a:gradFill>
              <a:gsLst>
                <a:gs pos="0">
                  <a:srgbClr val="90B0C4">
                    <a:alpha val="0"/>
                  </a:srgbClr>
                </a:gs>
                <a:gs pos="100000">
                  <a:srgbClr val="90B0C4">
                    <a:alpha val="4000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8" name="Google Shape;548;p63"/>
            <p:cNvSpPr/>
            <p:nvPr/>
          </p:nvSpPr>
          <p:spPr>
            <a:xfrm flipH="1">
              <a:off x="4482" y="9117"/>
              <a:ext cx="300" cy="300"/>
            </a:xfrm>
            <a:prstGeom prst="ellipse">
              <a:avLst/>
            </a:prstGeom>
            <a:gradFill>
              <a:gsLst>
                <a:gs pos="0">
                  <a:srgbClr val="90B0C4">
                    <a:alpha val="0"/>
                  </a:srgbClr>
                </a:gs>
                <a:gs pos="100000">
                  <a:srgbClr val="90B0C4">
                    <a:alpha val="4000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9" name="Google Shape;549;p63"/>
            <p:cNvSpPr/>
            <p:nvPr/>
          </p:nvSpPr>
          <p:spPr>
            <a:xfrm flipH="1">
              <a:off x="4482" y="9368"/>
              <a:ext cx="300" cy="300"/>
            </a:xfrm>
            <a:prstGeom prst="ellipse">
              <a:avLst/>
            </a:prstGeom>
            <a:gradFill>
              <a:gsLst>
                <a:gs pos="0">
                  <a:srgbClr val="90B0C4">
                    <a:alpha val="0"/>
                  </a:srgbClr>
                </a:gs>
                <a:gs pos="100000">
                  <a:srgbClr val="90B0C4">
                    <a:alpha val="4000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0" name="Google Shape;550;p63"/>
            <p:cNvSpPr/>
            <p:nvPr/>
          </p:nvSpPr>
          <p:spPr>
            <a:xfrm flipH="1">
              <a:off x="4482" y="9617"/>
              <a:ext cx="300" cy="300"/>
            </a:xfrm>
            <a:prstGeom prst="ellipse">
              <a:avLst/>
            </a:prstGeom>
            <a:gradFill>
              <a:gsLst>
                <a:gs pos="0">
                  <a:srgbClr val="90B0C4">
                    <a:alpha val="0"/>
                  </a:srgbClr>
                </a:gs>
                <a:gs pos="100000">
                  <a:srgbClr val="90B0C4">
                    <a:alpha val="4000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1" name="Google Shape;551;p63"/>
            <p:cNvSpPr/>
            <p:nvPr/>
          </p:nvSpPr>
          <p:spPr>
            <a:xfrm flipH="1">
              <a:off x="4482" y="9867"/>
              <a:ext cx="300" cy="300"/>
            </a:xfrm>
            <a:prstGeom prst="ellipse">
              <a:avLst/>
            </a:prstGeom>
            <a:gradFill>
              <a:gsLst>
                <a:gs pos="0">
                  <a:srgbClr val="90B0C4">
                    <a:alpha val="0"/>
                  </a:srgbClr>
                </a:gs>
                <a:gs pos="100000">
                  <a:srgbClr val="90B0C4">
                    <a:alpha val="4000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2" name="Google Shape;552;p63"/>
            <p:cNvSpPr/>
            <p:nvPr/>
          </p:nvSpPr>
          <p:spPr>
            <a:xfrm flipH="1">
              <a:off x="4809" y="8619"/>
              <a:ext cx="300" cy="300"/>
            </a:xfrm>
            <a:prstGeom prst="ellipse">
              <a:avLst/>
            </a:prstGeom>
            <a:gradFill>
              <a:gsLst>
                <a:gs pos="0">
                  <a:srgbClr val="90B0C4">
                    <a:alpha val="0"/>
                  </a:srgbClr>
                </a:gs>
                <a:gs pos="100000">
                  <a:srgbClr val="90B0C4">
                    <a:alpha val="4000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3" name="Google Shape;553;p63"/>
            <p:cNvSpPr/>
            <p:nvPr/>
          </p:nvSpPr>
          <p:spPr>
            <a:xfrm flipH="1">
              <a:off x="4809" y="8869"/>
              <a:ext cx="300" cy="300"/>
            </a:xfrm>
            <a:prstGeom prst="ellipse">
              <a:avLst/>
            </a:prstGeom>
            <a:gradFill>
              <a:gsLst>
                <a:gs pos="0">
                  <a:srgbClr val="90B0C4">
                    <a:alpha val="0"/>
                  </a:srgbClr>
                </a:gs>
                <a:gs pos="100000">
                  <a:srgbClr val="90B0C4">
                    <a:alpha val="4000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4" name="Google Shape;554;p63"/>
            <p:cNvSpPr/>
            <p:nvPr/>
          </p:nvSpPr>
          <p:spPr>
            <a:xfrm flipH="1">
              <a:off x="4809" y="9118"/>
              <a:ext cx="300" cy="300"/>
            </a:xfrm>
            <a:prstGeom prst="ellipse">
              <a:avLst/>
            </a:prstGeom>
            <a:gradFill>
              <a:gsLst>
                <a:gs pos="0">
                  <a:srgbClr val="90B0C4">
                    <a:alpha val="0"/>
                  </a:srgbClr>
                </a:gs>
                <a:gs pos="100000">
                  <a:srgbClr val="90B0C4">
                    <a:alpha val="4000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5" name="Google Shape;555;p63"/>
            <p:cNvSpPr/>
            <p:nvPr/>
          </p:nvSpPr>
          <p:spPr>
            <a:xfrm flipH="1">
              <a:off x="4809" y="9369"/>
              <a:ext cx="300" cy="300"/>
            </a:xfrm>
            <a:prstGeom prst="ellipse">
              <a:avLst/>
            </a:prstGeom>
            <a:gradFill>
              <a:gsLst>
                <a:gs pos="0">
                  <a:srgbClr val="90B0C4">
                    <a:alpha val="0"/>
                  </a:srgbClr>
                </a:gs>
                <a:gs pos="100000">
                  <a:srgbClr val="90B0C4">
                    <a:alpha val="4000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6" name="Google Shape;556;p63"/>
            <p:cNvSpPr/>
            <p:nvPr/>
          </p:nvSpPr>
          <p:spPr>
            <a:xfrm flipH="1">
              <a:off x="4809" y="9618"/>
              <a:ext cx="300" cy="300"/>
            </a:xfrm>
            <a:prstGeom prst="ellipse">
              <a:avLst/>
            </a:prstGeom>
            <a:gradFill>
              <a:gsLst>
                <a:gs pos="0">
                  <a:srgbClr val="90B0C4">
                    <a:alpha val="0"/>
                  </a:srgbClr>
                </a:gs>
                <a:gs pos="100000">
                  <a:srgbClr val="90B0C4">
                    <a:alpha val="4000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7" name="Google Shape;557;p63"/>
            <p:cNvSpPr/>
            <p:nvPr/>
          </p:nvSpPr>
          <p:spPr>
            <a:xfrm flipH="1">
              <a:off x="4809" y="9868"/>
              <a:ext cx="300" cy="300"/>
            </a:xfrm>
            <a:prstGeom prst="ellipse">
              <a:avLst/>
            </a:prstGeom>
            <a:gradFill>
              <a:gsLst>
                <a:gs pos="0">
                  <a:srgbClr val="90B0C4">
                    <a:alpha val="0"/>
                  </a:srgbClr>
                </a:gs>
                <a:gs pos="100000">
                  <a:srgbClr val="90B0C4">
                    <a:alpha val="4000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72"/>
          <p:cNvSpPr txBox="1"/>
          <p:nvPr>
            <p:ph type="title"/>
          </p:nvPr>
        </p:nvSpPr>
        <p:spPr>
          <a:xfrm>
            <a:off x="456300" y="456300"/>
            <a:ext cx="8226900" cy="529200"/>
          </a:xfrm>
          <a:prstGeom prst="rect">
            <a:avLst/>
          </a:prstGeom>
        </p:spPr>
        <p:txBody>
          <a:bodyPr anchorCtr="0" anchor="ctr" bIns="35100" lIns="67500" spcFirstLastPara="1" rIns="67500" wrap="square" tIns="351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/>
              <a:t>Database Design / Tables</a:t>
            </a:r>
            <a:endParaRPr/>
          </a:p>
        </p:txBody>
      </p:sp>
      <p:pic>
        <p:nvPicPr>
          <p:cNvPr id="667" name="Google Shape;667;p72"/>
          <p:cNvPicPr preferRelativeResize="0"/>
          <p:nvPr/>
        </p:nvPicPr>
        <p:blipFill rotWithShape="1">
          <a:blip r:embed="rId3">
            <a:alphaModFix/>
          </a:blip>
          <a:srcRect b="0" l="21116" r="0" t="0"/>
          <a:stretch/>
        </p:blipFill>
        <p:spPr>
          <a:xfrm>
            <a:off x="4300475" y="1597025"/>
            <a:ext cx="3776382" cy="3385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3399" y="1597025"/>
            <a:ext cx="2934175" cy="1879834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7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3400" y="4088375"/>
            <a:ext cx="2934174" cy="538381"/>
          </a:xfrm>
          <a:prstGeom prst="rect">
            <a:avLst/>
          </a:prstGeom>
          <a:noFill/>
          <a:ln>
            <a:noFill/>
          </a:ln>
        </p:spPr>
      </p:pic>
      <p:sp>
        <p:nvSpPr>
          <p:cNvPr id="670" name="Google Shape;670;p72"/>
          <p:cNvSpPr txBox="1"/>
          <p:nvPr/>
        </p:nvSpPr>
        <p:spPr>
          <a:xfrm>
            <a:off x="383400" y="1196825"/>
            <a:ext cx="1706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rgbClr val="595959"/>
                </a:solidFill>
              </a:rPr>
              <a:t>qa_user</a:t>
            </a:r>
            <a:endParaRPr>
              <a:solidFill>
                <a:srgbClr val="595959"/>
              </a:solidFill>
            </a:endParaRPr>
          </a:p>
        </p:txBody>
      </p:sp>
      <p:sp>
        <p:nvSpPr>
          <p:cNvPr id="671" name="Google Shape;671;p72"/>
          <p:cNvSpPr txBox="1"/>
          <p:nvPr/>
        </p:nvSpPr>
        <p:spPr>
          <a:xfrm>
            <a:off x="4300475" y="1196825"/>
            <a:ext cx="1706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rgbClr val="595959"/>
                </a:solidFill>
              </a:rPr>
              <a:t>post</a:t>
            </a:r>
            <a:endParaRPr>
              <a:solidFill>
                <a:srgbClr val="595959"/>
              </a:solidFill>
            </a:endParaRPr>
          </a:p>
        </p:txBody>
      </p:sp>
      <p:sp>
        <p:nvSpPr>
          <p:cNvPr id="672" name="Google Shape;672;p72"/>
          <p:cNvSpPr txBox="1"/>
          <p:nvPr/>
        </p:nvSpPr>
        <p:spPr>
          <a:xfrm>
            <a:off x="456300" y="3688175"/>
            <a:ext cx="1706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rgbClr val="595959"/>
                </a:solidFill>
              </a:rPr>
              <a:t>reply</a:t>
            </a:r>
            <a:endParaRPr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73"/>
          <p:cNvSpPr txBox="1"/>
          <p:nvPr/>
        </p:nvSpPr>
        <p:spPr>
          <a:xfrm>
            <a:off x="2618388" y="2208528"/>
            <a:ext cx="39072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2400">
                <a:solidFill>
                  <a:schemeClr val="dk1"/>
                </a:solidFill>
              </a:rPr>
              <a:t>Front End Design</a:t>
            </a:r>
            <a:endParaRPr b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8" name="Google Shape;678;p73"/>
          <p:cNvSpPr/>
          <p:nvPr/>
        </p:nvSpPr>
        <p:spPr>
          <a:xfrm>
            <a:off x="-476" y="4438174"/>
            <a:ext cx="9144000" cy="705000"/>
          </a:xfrm>
          <a:prstGeom prst="rect">
            <a:avLst/>
          </a:prstGeom>
          <a:solidFill>
            <a:srgbClr val="90B0C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79" name="Google Shape;679;p73"/>
          <p:cNvCxnSpPr/>
          <p:nvPr/>
        </p:nvCxnSpPr>
        <p:spPr>
          <a:xfrm>
            <a:off x="0" y="4433888"/>
            <a:ext cx="9135000" cy="0"/>
          </a:xfrm>
          <a:prstGeom prst="straightConnector1">
            <a:avLst/>
          </a:prstGeom>
          <a:noFill/>
          <a:ln cap="flat" cmpd="sng" w="38100">
            <a:solidFill>
              <a:srgbClr val="313149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680" name="Google Shape;680;p73"/>
          <p:cNvCxnSpPr/>
          <p:nvPr/>
        </p:nvCxnSpPr>
        <p:spPr>
          <a:xfrm>
            <a:off x="636985" y="845344"/>
            <a:ext cx="0" cy="2367000"/>
          </a:xfrm>
          <a:prstGeom prst="straightConnector1">
            <a:avLst/>
          </a:prstGeom>
          <a:noFill/>
          <a:ln cap="flat" cmpd="sng" w="15875">
            <a:solidFill>
              <a:srgbClr val="D9D9D9">
                <a:alpha val="49800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681" name="Google Shape;681;p73"/>
          <p:cNvGrpSpPr/>
          <p:nvPr/>
        </p:nvGrpSpPr>
        <p:grpSpPr>
          <a:xfrm rot="5400000">
            <a:off x="496654" y="3479460"/>
            <a:ext cx="228655" cy="171450"/>
            <a:chOff x="3046" y="9211"/>
            <a:chExt cx="470" cy="300"/>
          </a:xfrm>
        </p:grpSpPr>
        <p:sp>
          <p:nvSpPr>
            <p:cNvPr id="682" name="Google Shape;682;p73"/>
            <p:cNvSpPr/>
            <p:nvPr/>
          </p:nvSpPr>
          <p:spPr>
            <a:xfrm rot="5400000">
              <a:off x="2896" y="9361"/>
              <a:ext cx="300" cy="0"/>
            </a:xfrm>
            <a:prstGeom prst="triangle">
              <a:avLst>
                <a:gd fmla="val 50000" name="adj"/>
              </a:avLst>
            </a:prstGeom>
            <a:solidFill>
              <a:srgbClr val="313149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3" name="Google Shape;683;p73"/>
            <p:cNvSpPr/>
            <p:nvPr/>
          </p:nvSpPr>
          <p:spPr>
            <a:xfrm rot="5400000">
              <a:off x="3131" y="9361"/>
              <a:ext cx="300" cy="0"/>
            </a:xfrm>
            <a:prstGeom prst="triangle">
              <a:avLst>
                <a:gd fmla="val 50000" name="adj"/>
              </a:avLst>
            </a:prstGeom>
            <a:solidFill>
              <a:srgbClr val="313149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4" name="Google Shape;684;p73"/>
            <p:cNvSpPr/>
            <p:nvPr/>
          </p:nvSpPr>
          <p:spPr>
            <a:xfrm rot="5400000">
              <a:off x="3366" y="9361"/>
              <a:ext cx="300" cy="0"/>
            </a:xfrm>
            <a:prstGeom prst="triangle">
              <a:avLst>
                <a:gd fmla="val 50000" name="adj"/>
              </a:avLst>
            </a:prstGeom>
            <a:solidFill>
              <a:srgbClr val="313149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85" name="Google Shape;685;p73"/>
          <p:cNvGrpSpPr/>
          <p:nvPr/>
        </p:nvGrpSpPr>
        <p:grpSpPr>
          <a:xfrm>
            <a:off x="5063490" y="886301"/>
            <a:ext cx="135255" cy="64770"/>
            <a:chOff x="10632" y="1861"/>
            <a:chExt cx="284" cy="136"/>
          </a:xfrm>
        </p:grpSpPr>
        <p:sp>
          <p:nvSpPr>
            <p:cNvPr id="686" name="Google Shape;686;p73"/>
            <p:cNvSpPr/>
            <p:nvPr/>
          </p:nvSpPr>
          <p:spPr>
            <a:xfrm>
              <a:off x="10916" y="1997"/>
              <a:ext cx="0" cy="0"/>
            </a:xfrm>
            <a:custGeom>
              <a:rect b="b" l="l" r="r" t="t"/>
              <a:pathLst>
                <a:path extrusionOk="0" h="5200078" w="3428523">
                  <a:moveTo>
                    <a:pt x="3428524" y="2590610"/>
                  </a:moveTo>
                  <a:cubicBezTo>
                    <a:pt x="3428524" y="2596992"/>
                    <a:pt x="3428524" y="2603278"/>
                    <a:pt x="3428524" y="2609660"/>
                  </a:cubicBezTo>
                  <a:cubicBezTo>
                    <a:pt x="3350800" y="2627948"/>
                    <a:pt x="3272028" y="2642711"/>
                    <a:pt x="3195638" y="2665286"/>
                  </a:cubicBezTo>
                  <a:cubicBezTo>
                    <a:pt x="2962942" y="2734151"/>
                    <a:pt x="2760726" y="2858834"/>
                    <a:pt x="2579561" y="3017330"/>
                  </a:cubicBezTo>
                  <a:cubicBezTo>
                    <a:pt x="2253996" y="3302222"/>
                    <a:pt x="2049494" y="3665030"/>
                    <a:pt x="1915859" y="4070890"/>
                  </a:cubicBezTo>
                  <a:cubicBezTo>
                    <a:pt x="1846898" y="4280440"/>
                    <a:pt x="1792700" y="4494086"/>
                    <a:pt x="1770412" y="4714399"/>
                  </a:cubicBezTo>
                  <a:cubicBezTo>
                    <a:pt x="1754029" y="4876229"/>
                    <a:pt x="1739265" y="5038154"/>
                    <a:pt x="1723739" y="5200079"/>
                  </a:cubicBezTo>
                  <a:cubicBezTo>
                    <a:pt x="1717358" y="5200079"/>
                    <a:pt x="1711071" y="5200079"/>
                    <a:pt x="1704689" y="5200079"/>
                  </a:cubicBezTo>
                  <a:cubicBezTo>
                    <a:pt x="1701546" y="5140071"/>
                    <a:pt x="1701546" y="5079683"/>
                    <a:pt x="1694783" y="5020151"/>
                  </a:cubicBezTo>
                  <a:cubicBezTo>
                    <a:pt x="1676591" y="4860131"/>
                    <a:pt x="1663160" y="4699064"/>
                    <a:pt x="1634014" y="4541044"/>
                  </a:cubicBezTo>
                  <a:cubicBezTo>
                    <a:pt x="1579817" y="4247388"/>
                    <a:pt x="1494282" y="3962495"/>
                    <a:pt x="1360361" y="3693986"/>
                  </a:cubicBezTo>
                  <a:cubicBezTo>
                    <a:pt x="1256729" y="3486341"/>
                    <a:pt x="1128903" y="3295555"/>
                    <a:pt x="966788" y="3128391"/>
                  </a:cubicBezTo>
                  <a:cubicBezTo>
                    <a:pt x="787051" y="2943130"/>
                    <a:pt x="579977" y="2797493"/>
                    <a:pt x="340233" y="2701385"/>
                  </a:cubicBezTo>
                  <a:cubicBezTo>
                    <a:pt x="230981" y="2657570"/>
                    <a:pt x="120206" y="2614898"/>
                    <a:pt x="0" y="2609564"/>
                  </a:cubicBezTo>
                  <a:cubicBezTo>
                    <a:pt x="0" y="2603183"/>
                    <a:pt x="0" y="2596896"/>
                    <a:pt x="0" y="2590514"/>
                  </a:cubicBezTo>
                  <a:cubicBezTo>
                    <a:pt x="15812" y="2590038"/>
                    <a:pt x="32861" y="2593277"/>
                    <a:pt x="47339" y="2588609"/>
                  </a:cubicBezTo>
                  <a:cubicBezTo>
                    <a:pt x="175736" y="2546509"/>
                    <a:pt x="309086" y="2514600"/>
                    <a:pt x="430816" y="2457831"/>
                  </a:cubicBezTo>
                  <a:cubicBezTo>
                    <a:pt x="805625" y="2283047"/>
                    <a:pt x="1081088" y="1999583"/>
                    <a:pt x="1286637" y="1644110"/>
                  </a:cubicBezTo>
                  <a:cubicBezTo>
                    <a:pt x="1408176" y="1433894"/>
                    <a:pt x="1497616" y="1210247"/>
                    <a:pt x="1559528" y="976408"/>
                  </a:cubicBezTo>
                  <a:cubicBezTo>
                    <a:pt x="1596200" y="838200"/>
                    <a:pt x="1626775" y="697516"/>
                    <a:pt x="1646873" y="555974"/>
                  </a:cubicBezTo>
                  <a:cubicBezTo>
                    <a:pt x="1673066" y="371665"/>
                    <a:pt x="1686116" y="185452"/>
                    <a:pt x="1704785" y="0"/>
                  </a:cubicBezTo>
                  <a:cubicBezTo>
                    <a:pt x="1711166" y="0"/>
                    <a:pt x="1717453" y="0"/>
                    <a:pt x="1723835" y="0"/>
                  </a:cubicBezTo>
                  <a:cubicBezTo>
                    <a:pt x="1726978" y="60008"/>
                    <a:pt x="1727073" y="120396"/>
                    <a:pt x="1733836" y="180023"/>
                  </a:cubicBezTo>
                  <a:cubicBezTo>
                    <a:pt x="1752029" y="339947"/>
                    <a:pt x="1765078" y="501110"/>
                    <a:pt x="1794796" y="658940"/>
                  </a:cubicBezTo>
                  <a:cubicBezTo>
                    <a:pt x="1839563" y="897255"/>
                    <a:pt x="1904714" y="1130713"/>
                    <a:pt x="1999869" y="1355122"/>
                  </a:cubicBezTo>
                  <a:cubicBezTo>
                    <a:pt x="2094833" y="1579150"/>
                    <a:pt x="2214753" y="1788224"/>
                    <a:pt x="2372487" y="1973580"/>
                  </a:cubicBezTo>
                  <a:cubicBezTo>
                    <a:pt x="2572512" y="2208562"/>
                    <a:pt x="2812066" y="2393061"/>
                    <a:pt x="3102197" y="2503075"/>
                  </a:cubicBezTo>
                  <a:cubicBezTo>
                    <a:pt x="3206877" y="2542889"/>
                    <a:pt x="3319558" y="2562035"/>
                    <a:pt x="3428524" y="2590610"/>
                  </a:cubicBezTo>
                  <a:close/>
                </a:path>
              </a:pathLst>
            </a:custGeom>
            <a:solidFill>
              <a:srgbClr val="313149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7" name="Google Shape;687;p73"/>
            <p:cNvSpPr/>
            <p:nvPr/>
          </p:nvSpPr>
          <p:spPr>
            <a:xfrm>
              <a:off x="10632" y="1861"/>
              <a:ext cx="0" cy="0"/>
            </a:xfrm>
            <a:custGeom>
              <a:rect b="b" l="l" r="r" t="t"/>
              <a:pathLst>
                <a:path extrusionOk="0" h="5200078" w="3428523">
                  <a:moveTo>
                    <a:pt x="3428524" y="2590610"/>
                  </a:moveTo>
                  <a:cubicBezTo>
                    <a:pt x="3428524" y="2596992"/>
                    <a:pt x="3428524" y="2603278"/>
                    <a:pt x="3428524" y="2609660"/>
                  </a:cubicBezTo>
                  <a:cubicBezTo>
                    <a:pt x="3350800" y="2627948"/>
                    <a:pt x="3272028" y="2642711"/>
                    <a:pt x="3195638" y="2665286"/>
                  </a:cubicBezTo>
                  <a:cubicBezTo>
                    <a:pt x="2962942" y="2734151"/>
                    <a:pt x="2760726" y="2858834"/>
                    <a:pt x="2579561" y="3017330"/>
                  </a:cubicBezTo>
                  <a:cubicBezTo>
                    <a:pt x="2253996" y="3302222"/>
                    <a:pt x="2049494" y="3665030"/>
                    <a:pt x="1915859" y="4070890"/>
                  </a:cubicBezTo>
                  <a:cubicBezTo>
                    <a:pt x="1846898" y="4280440"/>
                    <a:pt x="1792700" y="4494086"/>
                    <a:pt x="1770412" y="4714399"/>
                  </a:cubicBezTo>
                  <a:cubicBezTo>
                    <a:pt x="1754029" y="4876229"/>
                    <a:pt x="1739265" y="5038154"/>
                    <a:pt x="1723739" y="5200079"/>
                  </a:cubicBezTo>
                  <a:cubicBezTo>
                    <a:pt x="1717358" y="5200079"/>
                    <a:pt x="1711071" y="5200079"/>
                    <a:pt x="1704689" y="5200079"/>
                  </a:cubicBezTo>
                  <a:cubicBezTo>
                    <a:pt x="1701546" y="5140071"/>
                    <a:pt x="1701546" y="5079683"/>
                    <a:pt x="1694783" y="5020151"/>
                  </a:cubicBezTo>
                  <a:cubicBezTo>
                    <a:pt x="1676591" y="4860131"/>
                    <a:pt x="1663160" y="4699064"/>
                    <a:pt x="1634014" y="4541044"/>
                  </a:cubicBezTo>
                  <a:cubicBezTo>
                    <a:pt x="1579817" y="4247388"/>
                    <a:pt x="1494282" y="3962495"/>
                    <a:pt x="1360361" y="3693986"/>
                  </a:cubicBezTo>
                  <a:cubicBezTo>
                    <a:pt x="1256729" y="3486341"/>
                    <a:pt x="1128903" y="3295555"/>
                    <a:pt x="966788" y="3128391"/>
                  </a:cubicBezTo>
                  <a:cubicBezTo>
                    <a:pt x="787051" y="2943130"/>
                    <a:pt x="579977" y="2797493"/>
                    <a:pt x="340233" y="2701385"/>
                  </a:cubicBezTo>
                  <a:cubicBezTo>
                    <a:pt x="230981" y="2657570"/>
                    <a:pt x="120206" y="2614898"/>
                    <a:pt x="0" y="2609564"/>
                  </a:cubicBezTo>
                  <a:cubicBezTo>
                    <a:pt x="0" y="2603183"/>
                    <a:pt x="0" y="2596896"/>
                    <a:pt x="0" y="2590514"/>
                  </a:cubicBezTo>
                  <a:cubicBezTo>
                    <a:pt x="15812" y="2590038"/>
                    <a:pt x="32861" y="2593277"/>
                    <a:pt x="47339" y="2588609"/>
                  </a:cubicBezTo>
                  <a:cubicBezTo>
                    <a:pt x="175736" y="2546509"/>
                    <a:pt x="309086" y="2514600"/>
                    <a:pt x="430816" y="2457831"/>
                  </a:cubicBezTo>
                  <a:cubicBezTo>
                    <a:pt x="805625" y="2283047"/>
                    <a:pt x="1081088" y="1999583"/>
                    <a:pt x="1286637" y="1644110"/>
                  </a:cubicBezTo>
                  <a:cubicBezTo>
                    <a:pt x="1408176" y="1433894"/>
                    <a:pt x="1497616" y="1210247"/>
                    <a:pt x="1559528" y="976408"/>
                  </a:cubicBezTo>
                  <a:cubicBezTo>
                    <a:pt x="1596200" y="838200"/>
                    <a:pt x="1626775" y="697516"/>
                    <a:pt x="1646873" y="555974"/>
                  </a:cubicBezTo>
                  <a:cubicBezTo>
                    <a:pt x="1673066" y="371665"/>
                    <a:pt x="1686116" y="185452"/>
                    <a:pt x="1704785" y="0"/>
                  </a:cubicBezTo>
                  <a:cubicBezTo>
                    <a:pt x="1711166" y="0"/>
                    <a:pt x="1717453" y="0"/>
                    <a:pt x="1723835" y="0"/>
                  </a:cubicBezTo>
                  <a:cubicBezTo>
                    <a:pt x="1726978" y="60008"/>
                    <a:pt x="1727073" y="120396"/>
                    <a:pt x="1733836" y="180023"/>
                  </a:cubicBezTo>
                  <a:cubicBezTo>
                    <a:pt x="1752029" y="339947"/>
                    <a:pt x="1765078" y="501110"/>
                    <a:pt x="1794796" y="658940"/>
                  </a:cubicBezTo>
                  <a:cubicBezTo>
                    <a:pt x="1839563" y="897255"/>
                    <a:pt x="1904714" y="1130713"/>
                    <a:pt x="1999869" y="1355122"/>
                  </a:cubicBezTo>
                  <a:cubicBezTo>
                    <a:pt x="2094833" y="1579150"/>
                    <a:pt x="2214753" y="1788224"/>
                    <a:pt x="2372487" y="1973580"/>
                  </a:cubicBezTo>
                  <a:cubicBezTo>
                    <a:pt x="2572512" y="2208562"/>
                    <a:pt x="2812066" y="2393061"/>
                    <a:pt x="3102197" y="2503075"/>
                  </a:cubicBezTo>
                  <a:cubicBezTo>
                    <a:pt x="3206877" y="2542889"/>
                    <a:pt x="3319558" y="2562035"/>
                    <a:pt x="3428524" y="2590610"/>
                  </a:cubicBezTo>
                  <a:close/>
                </a:path>
              </a:pathLst>
            </a:custGeom>
            <a:solidFill>
              <a:srgbClr val="313149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88" name="Google Shape;688;p73"/>
          <p:cNvSpPr txBox="1"/>
          <p:nvPr/>
        </p:nvSpPr>
        <p:spPr>
          <a:xfrm>
            <a:off x="2618388" y="1523628"/>
            <a:ext cx="3907200" cy="68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4000">
                <a:solidFill>
                  <a:schemeClr val="dk1"/>
                </a:solidFill>
              </a:rPr>
              <a:t>PART 03</a:t>
            </a:r>
            <a:endParaRPr b="1" sz="4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74"/>
          <p:cNvSpPr txBox="1"/>
          <p:nvPr/>
        </p:nvSpPr>
        <p:spPr>
          <a:xfrm rot="5400000">
            <a:off x="3197409" y="3587934"/>
            <a:ext cx="586740" cy="32316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标题二</a:t>
            </a:r>
            <a:endParaRPr sz="1100"/>
          </a:p>
        </p:txBody>
      </p:sp>
      <p:grpSp>
        <p:nvGrpSpPr>
          <p:cNvPr id="694" name="Google Shape;694;p74"/>
          <p:cNvGrpSpPr/>
          <p:nvPr/>
        </p:nvGrpSpPr>
        <p:grpSpPr>
          <a:xfrm>
            <a:off x="630365" y="4543425"/>
            <a:ext cx="7958328" cy="230029"/>
            <a:chOff x="1384" y="9675"/>
            <a:chExt cx="16710" cy="483"/>
          </a:xfrm>
        </p:grpSpPr>
        <p:grpSp>
          <p:nvGrpSpPr>
            <p:cNvPr id="695" name="Google Shape;695;p74"/>
            <p:cNvGrpSpPr/>
            <p:nvPr/>
          </p:nvGrpSpPr>
          <p:grpSpPr>
            <a:xfrm>
              <a:off x="1384" y="9803"/>
              <a:ext cx="930" cy="227"/>
              <a:chOff x="1704" y="9834"/>
              <a:chExt cx="774" cy="189"/>
            </a:xfrm>
          </p:grpSpPr>
          <p:sp>
            <p:nvSpPr>
              <p:cNvPr id="696" name="Google Shape;696;p74"/>
              <p:cNvSpPr/>
              <p:nvPr/>
            </p:nvSpPr>
            <p:spPr>
              <a:xfrm rot="5400000">
                <a:off x="1890" y="9859"/>
                <a:ext cx="189" cy="138"/>
              </a:xfrm>
              <a:prstGeom prst="triangle">
                <a:avLst>
                  <a:gd fmla="val 50000" name="adj"/>
                </a:avLst>
              </a:prstGeom>
              <a:solidFill>
                <a:schemeClr val="lt1"/>
              </a:solidFill>
              <a:ln cap="flat" cmpd="sng" w="12700">
                <a:solidFill>
                  <a:srgbClr val="313149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7" name="Google Shape;697;p74"/>
              <p:cNvSpPr/>
              <p:nvPr/>
            </p:nvSpPr>
            <p:spPr>
              <a:xfrm rot="5400000">
                <a:off x="1678" y="9859"/>
                <a:ext cx="189" cy="138"/>
              </a:xfrm>
              <a:prstGeom prst="triangle">
                <a:avLst>
                  <a:gd fmla="val 50000" name="adj"/>
                </a:avLst>
              </a:prstGeom>
              <a:solidFill>
                <a:schemeClr val="lt1"/>
              </a:solidFill>
              <a:ln cap="flat" cmpd="sng" w="12700">
                <a:solidFill>
                  <a:srgbClr val="313149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8" name="Google Shape;698;p74"/>
              <p:cNvSpPr/>
              <p:nvPr/>
            </p:nvSpPr>
            <p:spPr>
              <a:xfrm rot="5400000">
                <a:off x="2314" y="9859"/>
                <a:ext cx="189" cy="138"/>
              </a:xfrm>
              <a:prstGeom prst="triangle">
                <a:avLst>
                  <a:gd fmla="val 50000" name="adj"/>
                </a:avLst>
              </a:prstGeom>
              <a:solidFill>
                <a:schemeClr val="lt1"/>
              </a:solidFill>
              <a:ln cap="flat" cmpd="sng" w="12700">
                <a:solidFill>
                  <a:srgbClr val="313149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9" name="Google Shape;699;p74"/>
              <p:cNvSpPr/>
              <p:nvPr/>
            </p:nvSpPr>
            <p:spPr>
              <a:xfrm rot="5400000">
                <a:off x="2102" y="9859"/>
                <a:ext cx="189" cy="138"/>
              </a:xfrm>
              <a:prstGeom prst="triangle">
                <a:avLst>
                  <a:gd fmla="val 50000" name="adj"/>
                </a:avLst>
              </a:prstGeom>
              <a:solidFill>
                <a:schemeClr val="lt1"/>
              </a:solidFill>
              <a:ln cap="flat" cmpd="sng" w="12700">
                <a:solidFill>
                  <a:srgbClr val="313149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700" name="Google Shape;700;p74"/>
            <p:cNvCxnSpPr/>
            <p:nvPr/>
          </p:nvCxnSpPr>
          <p:spPr>
            <a:xfrm>
              <a:off x="2576" y="9917"/>
              <a:ext cx="12185" cy="0"/>
            </a:xfrm>
            <a:prstGeom prst="straightConnector1">
              <a:avLst/>
            </a:prstGeom>
            <a:noFill/>
            <a:ln cap="rnd" cmpd="sng" w="19050">
              <a:solidFill>
                <a:srgbClr val="313149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701" name="Google Shape;701;p74"/>
            <p:cNvSpPr txBox="1"/>
            <p:nvPr/>
          </p:nvSpPr>
          <p:spPr>
            <a:xfrm>
              <a:off x="16937" y="9675"/>
              <a:ext cx="1157" cy="48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1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1/4</a:t>
              </a:r>
              <a:endParaRPr sz="1100"/>
            </a:p>
          </p:txBody>
        </p:sp>
      </p:grpSp>
      <p:sp>
        <p:nvSpPr>
          <p:cNvPr id="702" name="Google Shape;702;p74"/>
          <p:cNvSpPr txBox="1"/>
          <p:nvPr/>
        </p:nvSpPr>
        <p:spPr>
          <a:xfrm>
            <a:off x="522052" y="3289200"/>
            <a:ext cx="8066700" cy="13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As our goal is to create a Q&amp;A website that can cover both learning 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and life problems, a discussion chart is adopted as the background 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of the website, indicating that students can actively discuss and communicate 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on this website to solve their own life problems. The color scheme of 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background in tong time adopts red and blue colors to highlight the 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contrast and respectively represent the questions and answers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03" name="Google Shape;703;p74"/>
          <p:cNvPicPr preferRelativeResize="0"/>
          <p:nvPr/>
        </p:nvPicPr>
        <p:blipFill rotWithShape="1">
          <a:blip r:embed="rId3">
            <a:alphaModFix/>
          </a:blip>
          <a:srcRect b="0" l="0" r="12793" t="0"/>
          <a:stretch/>
        </p:blipFill>
        <p:spPr>
          <a:xfrm>
            <a:off x="547376" y="1461875"/>
            <a:ext cx="5604498" cy="1797525"/>
          </a:xfrm>
          <a:prstGeom prst="rect">
            <a:avLst/>
          </a:prstGeom>
          <a:noFill/>
          <a:ln>
            <a:noFill/>
          </a:ln>
        </p:spPr>
      </p:pic>
      <p:sp>
        <p:nvSpPr>
          <p:cNvPr id="704" name="Google Shape;704;p74"/>
          <p:cNvSpPr txBox="1"/>
          <p:nvPr>
            <p:ph type="title"/>
          </p:nvPr>
        </p:nvSpPr>
        <p:spPr>
          <a:xfrm>
            <a:off x="456300" y="456300"/>
            <a:ext cx="8226900" cy="52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100" lIns="67500" spcFirstLastPara="1" rIns="67500" wrap="square" tIns="351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</a:pPr>
            <a:r>
              <a:rPr b="1" lang="zh-CN" sz="2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Frontend Design  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75"/>
          <p:cNvSpPr txBox="1"/>
          <p:nvPr/>
        </p:nvSpPr>
        <p:spPr>
          <a:xfrm rot="5400000">
            <a:off x="3139661" y="3530246"/>
            <a:ext cx="5868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标题二</a:t>
            </a:r>
            <a:endParaRPr sz="1100"/>
          </a:p>
        </p:txBody>
      </p:sp>
      <p:sp>
        <p:nvSpPr>
          <p:cNvPr id="710" name="Google Shape;710;p75"/>
          <p:cNvSpPr txBox="1"/>
          <p:nvPr>
            <p:ph type="title"/>
          </p:nvPr>
        </p:nvSpPr>
        <p:spPr>
          <a:xfrm>
            <a:off x="456300" y="456300"/>
            <a:ext cx="8226900" cy="52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100" lIns="67500" spcFirstLastPara="1" rIns="67500" wrap="square" tIns="351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</a:pPr>
            <a:r>
              <a:rPr b="1" lang="zh-CN" sz="2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Frontend Design：</a:t>
            </a:r>
            <a:r>
              <a:rPr lang="zh-CN">
                <a:solidFill>
                  <a:schemeClr val="dk1"/>
                </a:solidFill>
              </a:rPr>
              <a:t>Login</a:t>
            </a:r>
            <a:r>
              <a:rPr b="1" lang="zh-CN" sz="2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page  </a:t>
            </a:r>
            <a:endParaRPr/>
          </a:p>
        </p:txBody>
      </p:sp>
      <p:pic>
        <p:nvPicPr>
          <p:cNvPr id="711" name="Google Shape;711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6300" y="1203288"/>
            <a:ext cx="5211279" cy="36285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12" name="Google Shape;712;p75"/>
          <p:cNvGrpSpPr/>
          <p:nvPr/>
        </p:nvGrpSpPr>
        <p:grpSpPr>
          <a:xfrm>
            <a:off x="3387125" y="1884150"/>
            <a:ext cx="5045100" cy="2280000"/>
            <a:chOff x="3387125" y="1884150"/>
            <a:chExt cx="5045100" cy="2280000"/>
          </a:xfrm>
        </p:grpSpPr>
        <p:sp>
          <p:nvSpPr>
            <p:cNvPr id="713" name="Google Shape;713;p75"/>
            <p:cNvSpPr txBox="1"/>
            <p:nvPr/>
          </p:nvSpPr>
          <p:spPr>
            <a:xfrm>
              <a:off x="5928725" y="1884150"/>
              <a:ext cx="25035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CN" sz="1700">
                  <a:solidFill>
                    <a:srgbClr val="FF0000"/>
                  </a:solidFill>
                </a:rPr>
                <a:t>Logo</a:t>
              </a:r>
              <a:endParaRPr b="1" sz="1700">
                <a:solidFill>
                  <a:srgbClr val="FF0000"/>
                </a:solidFill>
              </a:endParaRPr>
            </a:p>
          </p:txBody>
        </p:sp>
        <p:cxnSp>
          <p:nvCxnSpPr>
            <p:cNvPr id="714" name="Google Shape;714;p75"/>
            <p:cNvCxnSpPr>
              <a:endCxn id="713" idx="1"/>
            </p:cNvCxnSpPr>
            <p:nvPr/>
          </p:nvCxnSpPr>
          <p:spPr>
            <a:xfrm>
              <a:off x="3387125" y="2107350"/>
              <a:ext cx="2541600" cy="0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715" name="Google Shape;715;p75"/>
            <p:cNvCxnSpPr/>
            <p:nvPr/>
          </p:nvCxnSpPr>
          <p:spPr>
            <a:xfrm flipH="1" rot="10800000">
              <a:off x="3747725" y="2549400"/>
              <a:ext cx="2181000" cy="8700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716" name="Google Shape;716;p75"/>
            <p:cNvSpPr txBox="1"/>
            <p:nvPr/>
          </p:nvSpPr>
          <p:spPr>
            <a:xfrm>
              <a:off x="5928725" y="2330550"/>
              <a:ext cx="25035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CN" sz="1700">
                  <a:solidFill>
                    <a:srgbClr val="FF0000"/>
                  </a:solidFill>
                </a:rPr>
                <a:t>Login Panel</a:t>
              </a:r>
              <a:endParaRPr b="1" sz="1700">
                <a:solidFill>
                  <a:srgbClr val="FF0000"/>
                </a:solidFill>
              </a:endParaRPr>
            </a:p>
          </p:txBody>
        </p:sp>
        <p:cxnSp>
          <p:nvCxnSpPr>
            <p:cNvPr id="717" name="Google Shape;717;p75"/>
            <p:cNvCxnSpPr/>
            <p:nvPr/>
          </p:nvCxnSpPr>
          <p:spPr>
            <a:xfrm flipH="1" rot="10800000">
              <a:off x="3652350" y="3162675"/>
              <a:ext cx="2181000" cy="8700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718" name="Google Shape;718;p75"/>
            <p:cNvSpPr txBox="1"/>
            <p:nvPr/>
          </p:nvSpPr>
          <p:spPr>
            <a:xfrm>
              <a:off x="5928725" y="2943825"/>
              <a:ext cx="25035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CN" sz="1700">
                  <a:solidFill>
                    <a:srgbClr val="FF0000"/>
                  </a:solidFill>
                </a:rPr>
                <a:t>Input Fields</a:t>
              </a:r>
              <a:endParaRPr b="1" sz="1700">
                <a:solidFill>
                  <a:srgbClr val="FF0000"/>
                </a:solidFill>
              </a:endParaRPr>
            </a:p>
          </p:txBody>
        </p:sp>
        <p:cxnSp>
          <p:nvCxnSpPr>
            <p:cNvPr id="719" name="Google Shape;719;p75"/>
            <p:cNvCxnSpPr/>
            <p:nvPr/>
          </p:nvCxnSpPr>
          <p:spPr>
            <a:xfrm flipH="1" rot="10800000">
              <a:off x="3652350" y="3683800"/>
              <a:ext cx="2181000" cy="8700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720" name="Google Shape;720;p75"/>
            <p:cNvSpPr txBox="1"/>
            <p:nvPr/>
          </p:nvSpPr>
          <p:spPr>
            <a:xfrm>
              <a:off x="5928725" y="3456150"/>
              <a:ext cx="25035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CN" sz="1700">
                  <a:solidFill>
                    <a:srgbClr val="FF0000"/>
                  </a:solidFill>
                </a:rPr>
                <a:t>Primary &amp; Secondary Buttons</a:t>
              </a:r>
              <a:endParaRPr b="1" sz="1700">
                <a:solidFill>
                  <a:srgbClr val="FF0000"/>
                </a:solidFill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76"/>
          <p:cNvSpPr txBox="1"/>
          <p:nvPr>
            <p:ph type="title"/>
          </p:nvPr>
        </p:nvSpPr>
        <p:spPr>
          <a:xfrm>
            <a:off x="456300" y="456300"/>
            <a:ext cx="8226900" cy="52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100" lIns="67500" spcFirstLastPara="1" rIns="67500" wrap="square" tIns="351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</a:pPr>
            <a:r>
              <a:rPr b="1" lang="zh-CN" sz="2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Frontend Design：S</a:t>
            </a:r>
            <a:r>
              <a:rPr lang="zh-CN">
                <a:solidFill>
                  <a:schemeClr val="dk1"/>
                </a:solidFill>
              </a:rPr>
              <a:t>ign Up</a:t>
            </a:r>
            <a:r>
              <a:rPr b="1" lang="zh-CN" sz="2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page  </a:t>
            </a:r>
            <a:endParaRPr/>
          </a:p>
        </p:txBody>
      </p:sp>
      <p:pic>
        <p:nvPicPr>
          <p:cNvPr id="726" name="Google Shape;726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6307" y="1203282"/>
            <a:ext cx="5211269" cy="36285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27" name="Google Shape;727;p76"/>
          <p:cNvGrpSpPr/>
          <p:nvPr/>
        </p:nvGrpSpPr>
        <p:grpSpPr>
          <a:xfrm>
            <a:off x="3387125" y="1884150"/>
            <a:ext cx="5045100" cy="2414050"/>
            <a:chOff x="3387125" y="1884150"/>
            <a:chExt cx="5045100" cy="2414050"/>
          </a:xfrm>
        </p:grpSpPr>
        <p:sp>
          <p:nvSpPr>
            <p:cNvPr id="728" name="Google Shape;728;p76"/>
            <p:cNvSpPr txBox="1"/>
            <p:nvPr/>
          </p:nvSpPr>
          <p:spPr>
            <a:xfrm>
              <a:off x="5928725" y="1884150"/>
              <a:ext cx="25035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CN" sz="1700">
                  <a:solidFill>
                    <a:srgbClr val="FF0000"/>
                  </a:solidFill>
                </a:rPr>
                <a:t>Logo</a:t>
              </a:r>
              <a:endParaRPr b="1" sz="1700">
                <a:solidFill>
                  <a:srgbClr val="FF0000"/>
                </a:solidFill>
              </a:endParaRPr>
            </a:p>
          </p:txBody>
        </p:sp>
        <p:cxnSp>
          <p:nvCxnSpPr>
            <p:cNvPr id="729" name="Google Shape;729;p76"/>
            <p:cNvCxnSpPr>
              <a:endCxn id="728" idx="1"/>
            </p:cNvCxnSpPr>
            <p:nvPr/>
          </p:nvCxnSpPr>
          <p:spPr>
            <a:xfrm>
              <a:off x="3387125" y="2107350"/>
              <a:ext cx="2541600" cy="0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730" name="Google Shape;730;p76"/>
            <p:cNvCxnSpPr/>
            <p:nvPr/>
          </p:nvCxnSpPr>
          <p:spPr>
            <a:xfrm flipH="1" rot="10800000">
              <a:off x="3747725" y="2549400"/>
              <a:ext cx="2181000" cy="8700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731" name="Google Shape;731;p76"/>
            <p:cNvSpPr txBox="1"/>
            <p:nvPr/>
          </p:nvSpPr>
          <p:spPr>
            <a:xfrm>
              <a:off x="5928725" y="2330550"/>
              <a:ext cx="25035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CN" sz="1700">
                  <a:solidFill>
                    <a:srgbClr val="FF0000"/>
                  </a:solidFill>
                </a:rPr>
                <a:t>Sigg Up</a:t>
              </a:r>
              <a:r>
                <a:rPr b="1" lang="zh-CN" sz="1700">
                  <a:solidFill>
                    <a:srgbClr val="FF0000"/>
                  </a:solidFill>
                </a:rPr>
                <a:t> Panel</a:t>
              </a:r>
              <a:endParaRPr b="1" sz="1700">
                <a:solidFill>
                  <a:srgbClr val="FF0000"/>
                </a:solidFill>
              </a:endParaRPr>
            </a:p>
          </p:txBody>
        </p:sp>
        <p:cxnSp>
          <p:nvCxnSpPr>
            <p:cNvPr id="732" name="Google Shape;732;p76"/>
            <p:cNvCxnSpPr/>
            <p:nvPr/>
          </p:nvCxnSpPr>
          <p:spPr>
            <a:xfrm flipH="1" rot="10800000">
              <a:off x="3652350" y="3162675"/>
              <a:ext cx="2181000" cy="8700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733" name="Google Shape;733;p76"/>
            <p:cNvSpPr txBox="1"/>
            <p:nvPr/>
          </p:nvSpPr>
          <p:spPr>
            <a:xfrm>
              <a:off x="5928725" y="2943825"/>
              <a:ext cx="25035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CN" sz="1700">
                  <a:solidFill>
                    <a:srgbClr val="FF0000"/>
                  </a:solidFill>
                </a:rPr>
                <a:t>Input Fields</a:t>
              </a:r>
              <a:endParaRPr b="1" sz="1700">
                <a:solidFill>
                  <a:srgbClr val="FF0000"/>
                </a:solidFill>
              </a:endParaRPr>
            </a:p>
          </p:txBody>
        </p:sp>
        <p:cxnSp>
          <p:nvCxnSpPr>
            <p:cNvPr id="734" name="Google Shape;734;p76"/>
            <p:cNvCxnSpPr/>
            <p:nvPr/>
          </p:nvCxnSpPr>
          <p:spPr>
            <a:xfrm flipH="1" rot="10800000">
              <a:off x="3652350" y="3939850"/>
              <a:ext cx="2181000" cy="8700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735" name="Google Shape;735;p76"/>
            <p:cNvSpPr txBox="1"/>
            <p:nvPr/>
          </p:nvSpPr>
          <p:spPr>
            <a:xfrm>
              <a:off x="5928725" y="3590200"/>
              <a:ext cx="25035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CN" sz="1700">
                  <a:solidFill>
                    <a:srgbClr val="FF0000"/>
                  </a:solidFill>
                </a:rPr>
                <a:t>Primary &amp; Secondary Buttons</a:t>
              </a:r>
              <a:endParaRPr b="1" sz="1700">
                <a:solidFill>
                  <a:srgbClr val="FF0000"/>
                </a:solidFill>
              </a:endParaRP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77"/>
          <p:cNvSpPr txBox="1"/>
          <p:nvPr>
            <p:ph type="title"/>
          </p:nvPr>
        </p:nvSpPr>
        <p:spPr>
          <a:xfrm>
            <a:off x="456300" y="456300"/>
            <a:ext cx="8226900" cy="52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100" lIns="67500" spcFirstLastPara="1" rIns="67500" wrap="square" tIns="351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</a:pPr>
            <a:r>
              <a:rPr b="1" lang="zh-CN" sz="2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Frontend Design：</a:t>
            </a:r>
            <a:r>
              <a:rPr lang="zh-CN">
                <a:solidFill>
                  <a:schemeClr val="dk1"/>
                </a:solidFill>
              </a:rPr>
              <a:t>All-Posts Page</a:t>
            </a:r>
            <a:endParaRPr/>
          </a:p>
        </p:txBody>
      </p:sp>
      <p:sp>
        <p:nvSpPr>
          <p:cNvPr id="741" name="Google Shape;741;p77"/>
          <p:cNvSpPr txBox="1"/>
          <p:nvPr>
            <p:ph idx="1" type="body"/>
          </p:nvPr>
        </p:nvSpPr>
        <p:spPr>
          <a:xfrm>
            <a:off x="6540500" y="1339850"/>
            <a:ext cx="1876000" cy="2896500"/>
          </a:xfrm>
          <a:prstGeom prst="rect">
            <a:avLst/>
          </a:prstGeom>
          <a:noFill/>
          <a:ln>
            <a:noFill/>
          </a:ln>
        </p:spPr>
        <p:txBody>
          <a:bodyPr anchorCtr="0" anchor="t" bIns="35100" lIns="67500" spcFirstLastPara="1" rIns="67500" wrap="square" tIns="35100">
            <a:normAutofit/>
          </a:bodyPr>
          <a:lstStyle/>
          <a:p>
            <a:pPr indent="-88900" lvl="0" marL="1778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</a:pPr>
            <a:r>
              <a:t/>
            </a:r>
            <a:endParaRPr/>
          </a:p>
        </p:txBody>
      </p:sp>
      <p:pic>
        <p:nvPicPr>
          <p:cNvPr id="742" name="Google Shape;742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8200" y="1203275"/>
            <a:ext cx="4967501" cy="3628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p78"/>
          <p:cNvSpPr txBox="1"/>
          <p:nvPr/>
        </p:nvSpPr>
        <p:spPr>
          <a:xfrm>
            <a:off x="2618388" y="2208528"/>
            <a:ext cx="39072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2400">
                <a:solidFill>
                  <a:schemeClr val="dk1"/>
                </a:solidFill>
              </a:rPr>
              <a:t>Demo</a:t>
            </a:r>
            <a:endParaRPr b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8" name="Google Shape;748;p78"/>
          <p:cNvSpPr/>
          <p:nvPr/>
        </p:nvSpPr>
        <p:spPr>
          <a:xfrm>
            <a:off x="-476" y="4438174"/>
            <a:ext cx="9144000" cy="705000"/>
          </a:xfrm>
          <a:prstGeom prst="rect">
            <a:avLst/>
          </a:prstGeom>
          <a:solidFill>
            <a:srgbClr val="90B0C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49" name="Google Shape;749;p78"/>
          <p:cNvCxnSpPr/>
          <p:nvPr/>
        </p:nvCxnSpPr>
        <p:spPr>
          <a:xfrm>
            <a:off x="0" y="4433888"/>
            <a:ext cx="9135000" cy="0"/>
          </a:xfrm>
          <a:prstGeom prst="straightConnector1">
            <a:avLst/>
          </a:prstGeom>
          <a:noFill/>
          <a:ln cap="flat" cmpd="sng" w="38100">
            <a:solidFill>
              <a:srgbClr val="313149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750" name="Google Shape;750;p78"/>
          <p:cNvCxnSpPr/>
          <p:nvPr/>
        </p:nvCxnSpPr>
        <p:spPr>
          <a:xfrm>
            <a:off x="636985" y="845344"/>
            <a:ext cx="0" cy="2367000"/>
          </a:xfrm>
          <a:prstGeom prst="straightConnector1">
            <a:avLst/>
          </a:prstGeom>
          <a:noFill/>
          <a:ln cap="flat" cmpd="sng" w="15875">
            <a:solidFill>
              <a:srgbClr val="D9D9D9">
                <a:alpha val="49800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751" name="Google Shape;751;p78"/>
          <p:cNvGrpSpPr/>
          <p:nvPr/>
        </p:nvGrpSpPr>
        <p:grpSpPr>
          <a:xfrm rot="5400000">
            <a:off x="496654" y="3479460"/>
            <a:ext cx="228655" cy="171450"/>
            <a:chOff x="3046" y="9211"/>
            <a:chExt cx="470" cy="300"/>
          </a:xfrm>
        </p:grpSpPr>
        <p:sp>
          <p:nvSpPr>
            <p:cNvPr id="752" name="Google Shape;752;p78"/>
            <p:cNvSpPr/>
            <p:nvPr/>
          </p:nvSpPr>
          <p:spPr>
            <a:xfrm rot="5400000">
              <a:off x="2896" y="9361"/>
              <a:ext cx="300" cy="0"/>
            </a:xfrm>
            <a:prstGeom prst="triangle">
              <a:avLst>
                <a:gd fmla="val 50000" name="adj"/>
              </a:avLst>
            </a:prstGeom>
            <a:solidFill>
              <a:srgbClr val="313149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3" name="Google Shape;753;p78"/>
            <p:cNvSpPr/>
            <p:nvPr/>
          </p:nvSpPr>
          <p:spPr>
            <a:xfrm rot="5400000">
              <a:off x="3131" y="9361"/>
              <a:ext cx="300" cy="0"/>
            </a:xfrm>
            <a:prstGeom prst="triangle">
              <a:avLst>
                <a:gd fmla="val 50000" name="adj"/>
              </a:avLst>
            </a:prstGeom>
            <a:solidFill>
              <a:srgbClr val="313149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4" name="Google Shape;754;p78"/>
            <p:cNvSpPr/>
            <p:nvPr/>
          </p:nvSpPr>
          <p:spPr>
            <a:xfrm rot="5400000">
              <a:off x="3366" y="9361"/>
              <a:ext cx="300" cy="0"/>
            </a:xfrm>
            <a:prstGeom prst="triangle">
              <a:avLst>
                <a:gd fmla="val 50000" name="adj"/>
              </a:avLst>
            </a:prstGeom>
            <a:solidFill>
              <a:srgbClr val="313149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55" name="Google Shape;755;p78"/>
          <p:cNvGrpSpPr/>
          <p:nvPr/>
        </p:nvGrpSpPr>
        <p:grpSpPr>
          <a:xfrm>
            <a:off x="5063490" y="886301"/>
            <a:ext cx="135255" cy="64770"/>
            <a:chOff x="10632" y="1861"/>
            <a:chExt cx="284" cy="136"/>
          </a:xfrm>
        </p:grpSpPr>
        <p:sp>
          <p:nvSpPr>
            <p:cNvPr id="756" name="Google Shape;756;p78"/>
            <p:cNvSpPr/>
            <p:nvPr/>
          </p:nvSpPr>
          <p:spPr>
            <a:xfrm>
              <a:off x="10916" y="1997"/>
              <a:ext cx="0" cy="0"/>
            </a:xfrm>
            <a:custGeom>
              <a:rect b="b" l="l" r="r" t="t"/>
              <a:pathLst>
                <a:path extrusionOk="0" h="5200078" w="3428523">
                  <a:moveTo>
                    <a:pt x="3428524" y="2590610"/>
                  </a:moveTo>
                  <a:cubicBezTo>
                    <a:pt x="3428524" y="2596992"/>
                    <a:pt x="3428524" y="2603278"/>
                    <a:pt x="3428524" y="2609660"/>
                  </a:cubicBezTo>
                  <a:cubicBezTo>
                    <a:pt x="3350800" y="2627948"/>
                    <a:pt x="3272028" y="2642711"/>
                    <a:pt x="3195638" y="2665286"/>
                  </a:cubicBezTo>
                  <a:cubicBezTo>
                    <a:pt x="2962942" y="2734151"/>
                    <a:pt x="2760726" y="2858834"/>
                    <a:pt x="2579561" y="3017330"/>
                  </a:cubicBezTo>
                  <a:cubicBezTo>
                    <a:pt x="2253996" y="3302222"/>
                    <a:pt x="2049494" y="3665030"/>
                    <a:pt x="1915859" y="4070890"/>
                  </a:cubicBezTo>
                  <a:cubicBezTo>
                    <a:pt x="1846898" y="4280440"/>
                    <a:pt x="1792700" y="4494086"/>
                    <a:pt x="1770412" y="4714399"/>
                  </a:cubicBezTo>
                  <a:cubicBezTo>
                    <a:pt x="1754029" y="4876229"/>
                    <a:pt x="1739265" y="5038154"/>
                    <a:pt x="1723739" y="5200079"/>
                  </a:cubicBezTo>
                  <a:cubicBezTo>
                    <a:pt x="1717358" y="5200079"/>
                    <a:pt x="1711071" y="5200079"/>
                    <a:pt x="1704689" y="5200079"/>
                  </a:cubicBezTo>
                  <a:cubicBezTo>
                    <a:pt x="1701546" y="5140071"/>
                    <a:pt x="1701546" y="5079683"/>
                    <a:pt x="1694783" y="5020151"/>
                  </a:cubicBezTo>
                  <a:cubicBezTo>
                    <a:pt x="1676591" y="4860131"/>
                    <a:pt x="1663160" y="4699064"/>
                    <a:pt x="1634014" y="4541044"/>
                  </a:cubicBezTo>
                  <a:cubicBezTo>
                    <a:pt x="1579817" y="4247388"/>
                    <a:pt x="1494282" y="3962495"/>
                    <a:pt x="1360361" y="3693986"/>
                  </a:cubicBezTo>
                  <a:cubicBezTo>
                    <a:pt x="1256729" y="3486341"/>
                    <a:pt x="1128903" y="3295555"/>
                    <a:pt x="966788" y="3128391"/>
                  </a:cubicBezTo>
                  <a:cubicBezTo>
                    <a:pt x="787051" y="2943130"/>
                    <a:pt x="579977" y="2797493"/>
                    <a:pt x="340233" y="2701385"/>
                  </a:cubicBezTo>
                  <a:cubicBezTo>
                    <a:pt x="230981" y="2657570"/>
                    <a:pt x="120206" y="2614898"/>
                    <a:pt x="0" y="2609564"/>
                  </a:cubicBezTo>
                  <a:cubicBezTo>
                    <a:pt x="0" y="2603183"/>
                    <a:pt x="0" y="2596896"/>
                    <a:pt x="0" y="2590514"/>
                  </a:cubicBezTo>
                  <a:cubicBezTo>
                    <a:pt x="15812" y="2590038"/>
                    <a:pt x="32861" y="2593277"/>
                    <a:pt x="47339" y="2588609"/>
                  </a:cubicBezTo>
                  <a:cubicBezTo>
                    <a:pt x="175736" y="2546509"/>
                    <a:pt x="309086" y="2514600"/>
                    <a:pt x="430816" y="2457831"/>
                  </a:cubicBezTo>
                  <a:cubicBezTo>
                    <a:pt x="805625" y="2283047"/>
                    <a:pt x="1081088" y="1999583"/>
                    <a:pt x="1286637" y="1644110"/>
                  </a:cubicBezTo>
                  <a:cubicBezTo>
                    <a:pt x="1408176" y="1433894"/>
                    <a:pt x="1497616" y="1210247"/>
                    <a:pt x="1559528" y="976408"/>
                  </a:cubicBezTo>
                  <a:cubicBezTo>
                    <a:pt x="1596200" y="838200"/>
                    <a:pt x="1626775" y="697516"/>
                    <a:pt x="1646873" y="555974"/>
                  </a:cubicBezTo>
                  <a:cubicBezTo>
                    <a:pt x="1673066" y="371665"/>
                    <a:pt x="1686116" y="185452"/>
                    <a:pt x="1704785" y="0"/>
                  </a:cubicBezTo>
                  <a:cubicBezTo>
                    <a:pt x="1711166" y="0"/>
                    <a:pt x="1717453" y="0"/>
                    <a:pt x="1723835" y="0"/>
                  </a:cubicBezTo>
                  <a:cubicBezTo>
                    <a:pt x="1726978" y="60008"/>
                    <a:pt x="1727073" y="120396"/>
                    <a:pt x="1733836" y="180023"/>
                  </a:cubicBezTo>
                  <a:cubicBezTo>
                    <a:pt x="1752029" y="339947"/>
                    <a:pt x="1765078" y="501110"/>
                    <a:pt x="1794796" y="658940"/>
                  </a:cubicBezTo>
                  <a:cubicBezTo>
                    <a:pt x="1839563" y="897255"/>
                    <a:pt x="1904714" y="1130713"/>
                    <a:pt x="1999869" y="1355122"/>
                  </a:cubicBezTo>
                  <a:cubicBezTo>
                    <a:pt x="2094833" y="1579150"/>
                    <a:pt x="2214753" y="1788224"/>
                    <a:pt x="2372487" y="1973580"/>
                  </a:cubicBezTo>
                  <a:cubicBezTo>
                    <a:pt x="2572512" y="2208562"/>
                    <a:pt x="2812066" y="2393061"/>
                    <a:pt x="3102197" y="2503075"/>
                  </a:cubicBezTo>
                  <a:cubicBezTo>
                    <a:pt x="3206877" y="2542889"/>
                    <a:pt x="3319558" y="2562035"/>
                    <a:pt x="3428524" y="2590610"/>
                  </a:cubicBezTo>
                  <a:close/>
                </a:path>
              </a:pathLst>
            </a:custGeom>
            <a:solidFill>
              <a:srgbClr val="313149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7" name="Google Shape;757;p78"/>
            <p:cNvSpPr/>
            <p:nvPr/>
          </p:nvSpPr>
          <p:spPr>
            <a:xfrm>
              <a:off x="10632" y="1861"/>
              <a:ext cx="0" cy="0"/>
            </a:xfrm>
            <a:custGeom>
              <a:rect b="b" l="l" r="r" t="t"/>
              <a:pathLst>
                <a:path extrusionOk="0" h="5200078" w="3428523">
                  <a:moveTo>
                    <a:pt x="3428524" y="2590610"/>
                  </a:moveTo>
                  <a:cubicBezTo>
                    <a:pt x="3428524" y="2596992"/>
                    <a:pt x="3428524" y="2603278"/>
                    <a:pt x="3428524" y="2609660"/>
                  </a:cubicBezTo>
                  <a:cubicBezTo>
                    <a:pt x="3350800" y="2627948"/>
                    <a:pt x="3272028" y="2642711"/>
                    <a:pt x="3195638" y="2665286"/>
                  </a:cubicBezTo>
                  <a:cubicBezTo>
                    <a:pt x="2962942" y="2734151"/>
                    <a:pt x="2760726" y="2858834"/>
                    <a:pt x="2579561" y="3017330"/>
                  </a:cubicBezTo>
                  <a:cubicBezTo>
                    <a:pt x="2253996" y="3302222"/>
                    <a:pt x="2049494" y="3665030"/>
                    <a:pt x="1915859" y="4070890"/>
                  </a:cubicBezTo>
                  <a:cubicBezTo>
                    <a:pt x="1846898" y="4280440"/>
                    <a:pt x="1792700" y="4494086"/>
                    <a:pt x="1770412" y="4714399"/>
                  </a:cubicBezTo>
                  <a:cubicBezTo>
                    <a:pt x="1754029" y="4876229"/>
                    <a:pt x="1739265" y="5038154"/>
                    <a:pt x="1723739" y="5200079"/>
                  </a:cubicBezTo>
                  <a:cubicBezTo>
                    <a:pt x="1717358" y="5200079"/>
                    <a:pt x="1711071" y="5200079"/>
                    <a:pt x="1704689" y="5200079"/>
                  </a:cubicBezTo>
                  <a:cubicBezTo>
                    <a:pt x="1701546" y="5140071"/>
                    <a:pt x="1701546" y="5079683"/>
                    <a:pt x="1694783" y="5020151"/>
                  </a:cubicBezTo>
                  <a:cubicBezTo>
                    <a:pt x="1676591" y="4860131"/>
                    <a:pt x="1663160" y="4699064"/>
                    <a:pt x="1634014" y="4541044"/>
                  </a:cubicBezTo>
                  <a:cubicBezTo>
                    <a:pt x="1579817" y="4247388"/>
                    <a:pt x="1494282" y="3962495"/>
                    <a:pt x="1360361" y="3693986"/>
                  </a:cubicBezTo>
                  <a:cubicBezTo>
                    <a:pt x="1256729" y="3486341"/>
                    <a:pt x="1128903" y="3295555"/>
                    <a:pt x="966788" y="3128391"/>
                  </a:cubicBezTo>
                  <a:cubicBezTo>
                    <a:pt x="787051" y="2943130"/>
                    <a:pt x="579977" y="2797493"/>
                    <a:pt x="340233" y="2701385"/>
                  </a:cubicBezTo>
                  <a:cubicBezTo>
                    <a:pt x="230981" y="2657570"/>
                    <a:pt x="120206" y="2614898"/>
                    <a:pt x="0" y="2609564"/>
                  </a:cubicBezTo>
                  <a:cubicBezTo>
                    <a:pt x="0" y="2603183"/>
                    <a:pt x="0" y="2596896"/>
                    <a:pt x="0" y="2590514"/>
                  </a:cubicBezTo>
                  <a:cubicBezTo>
                    <a:pt x="15812" y="2590038"/>
                    <a:pt x="32861" y="2593277"/>
                    <a:pt x="47339" y="2588609"/>
                  </a:cubicBezTo>
                  <a:cubicBezTo>
                    <a:pt x="175736" y="2546509"/>
                    <a:pt x="309086" y="2514600"/>
                    <a:pt x="430816" y="2457831"/>
                  </a:cubicBezTo>
                  <a:cubicBezTo>
                    <a:pt x="805625" y="2283047"/>
                    <a:pt x="1081088" y="1999583"/>
                    <a:pt x="1286637" y="1644110"/>
                  </a:cubicBezTo>
                  <a:cubicBezTo>
                    <a:pt x="1408176" y="1433894"/>
                    <a:pt x="1497616" y="1210247"/>
                    <a:pt x="1559528" y="976408"/>
                  </a:cubicBezTo>
                  <a:cubicBezTo>
                    <a:pt x="1596200" y="838200"/>
                    <a:pt x="1626775" y="697516"/>
                    <a:pt x="1646873" y="555974"/>
                  </a:cubicBezTo>
                  <a:cubicBezTo>
                    <a:pt x="1673066" y="371665"/>
                    <a:pt x="1686116" y="185452"/>
                    <a:pt x="1704785" y="0"/>
                  </a:cubicBezTo>
                  <a:cubicBezTo>
                    <a:pt x="1711166" y="0"/>
                    <a:pt x="1717453" y="0"/>
                    <a:pt x="1723835" y="0"/>
                  </a:cubicBezTo>
                  <a:cubicBezTo>
                    <a:pt x="1726978" y="60008"/>
                    <a:pt x="1727073" y="120396"/>
                    <a:pt x="1733836" y="180023"/>
                  </a:cubicBezTo>
                  <a:cubicBezTo>
                    <a:pt x="1752029" y="339947"/>
                    <a:pt x="1765078" y="501110"/>
                    <a:pt x="1794796" y="658940"/>
                  </a:cubicBezTo>
                  <a:cubicBezTo>
                    <a:pt x="1839563" y="897255"/>
                    <a:pt x="1904714" y="1130713"/>
                    <a:pt x="1999869" y="1355122"/>
                  </a:cubicBezTo>
                  <a:cubicBezTo>
                    <a:pt x="2094833" y="1579150"/>
                    <a:pt x="2214753" y="1788224"/>
                    <a:pt x="2372487" y="1973580"/>
                  </a:cubicBezTo>
                  <a:cubicBezTo>
                    <a:pt x="2572512" y="2208562"/>
                    <a:pt x="2812066" y="2393061"/>
                    <a:pt x="3102197" y="2503075"/>
                  </a:cubicBezTo>
                  <a:cubicBezTo>
                    <a:pt x="3206877" y="2542889"/>
                    <a:pt x="3319558" y="2562035"/>
                    <a:pt x="3428524" y="2590610"/>
                  </a:cubicBezTo>
                  <a:close/>
                </a:path>
              </a:pathLst>
            </a:custGeom>
            <a:solidFill>
              <a:srgbClr val="313149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58" name="Google Shape;758;p78"/>
          <p:cNvSpPr txBox="1"/>
          <p:nvPr/>
        </p:nvSpPr>
        <p:spPr>
          <a:xfrm>
            <a:off x="2618388" y="1523628"/>
            <a:ext cx="3907200" cy="68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4000">
                <a:solidFill>
                  <a:schemeClr val="dk1"/>
                </a:solidFill>
              </a:rPr>
              <a:t>PART 04</a:t>
            </a:r>
            <a:endParaRPr b="1" sz="4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p79"/>
          <p:cNvSpPr/>
          <p:nvPr/>
        </p:nvSpPr>
        <p:spPr>
          <a:xfrm>
            <a:off x="-476" y="4438174"/>
            <a:ext cx="9144000" cy="705000"/>
          </a:xfrm>
          <a:prstGeom prst="rect">
            <a:avLst/>
          </a:prstGeom>
          <a:solidFill>
            <a:srgbClr val="90B0C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64" name="Google Shape;764;p79"/>
          <p:cNvCxnSpPr/>
          <p:nvPr/>
        </p:nvCxnSpPr>
        <p:spPr>
          <a:xfrm>
            <a:off x="0" y="4433888"/>
            <a:ext cx="9135000" cy="0"/>
          </a:xfrm>
          <a:prstGeom prst="straightConnector1">
            <a:avLst/>
          </a:prstGeom>
          <a:noFill/>
          <a:ln cap="flat" cmpd="sng" w="38100">
            <a:solidFill>
              <a:srgbClr val="313149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765" name="Google Shape;765;p79"/>
          <p:cNvCxnSpPr/>
          <p:nvPr/>
        </p:nvCxnSpPr>
        <p:spPr>
          <a:xfrm>
            <a:off x="636985" y="845344"/>
            <a:ext cx="0" cy="2367000"/>
          </a:xfrm>
          <a:prstGeom prst="straightConnector1">
            <a:avLst/>
          </a:prstGeom>
          <a:noFill/>
          <a:ln cap="flat" cmpd="sng" w="15875">
            <a:solidFill>
              <a:srgbClr val="D9D9D9">
                <a:alpha val="49800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766" name="Google Shape;766;p79"/>
          <p:cNvGrpSpPr/>
          <p:nvPr/>
        </p:nvGrpSpPr>
        <p:grpSpPr>
          <a:xfrm rot="5400000">
            <a:off x="496654" y="3479460"/>
            <a:ext cx="228655" cy="171450"/>
            <a:chOff x="3046" y="9211"/>
            <a:chExt cx="470" cy="300"/>
          </a:xfrm>
        </p:grpSpPr>
        <p:sp>
          <p:nvSpPr>
            <p:cNvPr id="767" name="Google Shape;767;p79"/>
            <p:cNvSpPr/>
            <p:nvPr/>
          </p:nvSpPr>
          <p:spPr>
            <a:xfrm rot="5400000">
              <a:off x="2896" y="9361"/>
              <a:ext cx="300" cy="0"/>
            </a:xfrm>
            <a:prstGeom prst="triangle">
              <a:avLst>
                <a:gd fmla="val 50000" name="adj"/>
              </a:avLst>
            </a:prstGeom>
            <a:solidFill>
              <a:srgbClr val="313149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8" name="Google Shape;768;p79"/>
            <p:cNvSpPr/>
            <p:nvPr/>
          </p:nvSpPr>
          <p:spPr>
            <a:xfrm rot="5400000">
              <a:off x="3131" y="9361"/>
              <a:ext cx="300" cy="0"/>
            </a:xfrm>
            <a:prstGeom prst="triangle">
              <a:avLst>
                <a:gd fmla="val 50000" name="adj"/>
              </a:avLst>
            </a:prstGeom>
            <a:solidFill>
              <a:srgbClr val="313149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9" name="Google Shape;769;p79"/>
            <p:cNvSpPr/>
            <p:nvPr/>
          </p:nvSpPr>
          <p:spPr>
            <a:xfrm rot="5400000">
              <a:off x="3366" y="9361"/>
              <a:ext cx="300" cy="0"/>
            </a:xfrm>
            <a:prstGeom prst="triangle">
              <a:avLst>
                <a:gd fmla="val 50000" name="adj"/>
              </a:avLst>
            </a:prstGeom>
            <a:solidFill>
              <a:srgbClr val="313149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70" name="Google Shape;770;p79"/>
          <p:cNvGrpSpPr/>
          <p:nvPr/>
        </p:nvGrpSpPr>
        <p:grpSpPr>
          <a:xfrm>
            <a:off x="5063490" y="886301"/>
            <a:ext cx="135255" cy="64770"/>
            <a:chOff x="10632" y="1861"/>
            <a:chExt cx="284" cy="136"/>
          </a:xfrm>
        </p:grpSpPr>
        <p:sp>
          <p:nvSpPr>
            <p:cNvPr id="771" name="Google Shape;771;p79"/>
            <p:cNvSpPr/>
            <p:nvPr/>
          </p:nvSpPr>
          <p:spPr>
            <a:xfrm>
              <a:off x="10916" y="1997"/>
              <a:ext cx="0" cy="0"/>
            </a:xfrm>
            <a:custGeom>
              <a:rect b="b" l="l" r="r" t="t"/>
              <a:pathLst>
                <a:path extrusionOk="0" h="5200078" w="3428523">
                  <a:moveTo>
                    <a:pt x="3428524" y="2590610"/>
                  </a:moveTo>
                  <a:cubicBezTo>
                    <a:pt x="3428524" y="2596992"/>
                    <a:pt x="3428524" y="2603278"/>
                    <a:pt x="3428524" y="2609660"/>
                  </a:cubicBezTo>
                  <a:cubicBezTo>
                    <a:pt x="3350800" y="2627948"/>
                    <a:pt x="3272028" y="2642711"/>
                    <a:pt x="3195638" y="2665286"/>
                  </a:cubicBezTo>
                  <a:cubicBezTo>
                    <a:pt x="2962942" y="2734151"/>
                    <a:pt x="2760726" y="2858834"/>
                    <a:pt x="2579561" y="3017330"/>
                  </a:cubicBezTo>
                  <a:cubicBezTo>
                    <a:pt x="2253996" y="3302222"/>
                    <a:pt x="2049494" y="3665030"/>
                    <a:pt x="1915859" y="4070890"/>
                  </a:cubicBezTo>
                  <a:cubicBezTo>
                    <a:pt x="1846898" y="4280440"/>
                    <a:pt x="1792700" y="4494086"/>
                    <a:pt x="1770412" y="4714399"/>
                  </a:cubicBezTo>
                  <a:cubicBezTo>
                    <a:pt x="1754029" y="4876229"/>
                    <a:pt x="1739265" y="5038154"/>
                    <a:pt x="1723739" y="5200079"/>
                  </a:cubicBezTo>
                  <a:cubicBezTo>
                    <a:pt x="1717358" y="5200079"/>
                    <a:pt x="1711071" y="5200079"/>
                    <a:pt x="1704689" y="5200079"/>
                  </a:cubicBezTo>
                  <a:cubicBezTo>
                    <a:pt x="1701546" y="5140071"/>
                    <a:pt x="1701546" y="5079683"/>
                    <a:pt x="1694783" y="5020151"/>
                  </a:cubicBezTo>
                  <a:cubicBezTo>
                    <a:pt x="1676591" y="4860131"/>
                    <a:pt x="1663160" y="4699064"/>
                    <a:pt x="1634014" y="4541044"/>
                  </a:cubicBezTo>
                  <a:cubicBezTo>
                    <a:pt x="1579817" y="4247388"/>
                    <a:pt x="1494282" y="3962495"/>
                    <a:pt x="1360361" y="3693986"/>
                  </a:cubicBezTo>
                  <a:cubicBezTo>
                    <a:pt x="1256729" y="3486341"/>
                    <a:pt x="1128903" y="3295555"/>
                    <a:pt x="966788" y="3128391"/>
                  </a:cubicBezTo>
                  <a:cubicBezTo>
                    <a:pt x="787051" y="2943130"/>
                    <a:pt x="579977" y="2797493"/>
                    <a:pt x="340233" y="2701385"/>
                  </a:cubicBezTo>
                  <a:cubicBezTo>
                    <a:pt x="230981" y="2657570"/>
                    <a:pt x="120206" y="2614898"/>
                    <a:pt x="0" y="2609564"/>
                  </a:cubicBezTo>
                  <a:cubicBezTo>
                    <a:pt x="0" y="2603183"/>
                    <a:pt x="0" y="2596896"/>
                    <a:pt x="0" y="2590514"/>
                  </a:cubicBezTo>
                  <a:cubicBezTo>
                    <a:pt x="15812" y="2590038"/>
                    <a:pt x="32861" y="2593277"/>
                    <a:pt x="47339" y="2588609"/>
                  </a:cubicBezTo>
                  <a:cubicBezTo>
                    <a:pt x="175736" y="2546509"/>
                    <a:pt x="309086" y="2514600"/>
                    <a:pt x="430816" y="2457831"/>
                  </a:cubicBezTo>
                  <a:cubicBezTo>
                    <a:pt x="805625" y="2283047"/>
                    <a:pt x="1081088" y="1999583"/>
                    <a:pt x="1286637" y="1644110"/>
                  </a:cubicBezTo>
                  <a:cubicBezTo>
                    <a:pt x="1408176" y="1433894"/>
                    <a:pt x="1497616" y="1210247"/>
                    <a:pt x="1559528" y="976408"/>
                  </a:cubicBezTo>
                  <a:cubicBezTo>
                    <a:pt x="1596200" y="838200"/>
                    <a:pt x="1626775" y="697516"/>
                    <a:pt x="1646873" y="555974"/>
                  </a:cubicBezTo>
                  <a:cubicBezTo>
                    <a:pt x="1673066" y="371665"/>
                    <a:pt x="1686116" y="185452"/>
                    <a:pt x="1704785" y="0"/>
                  </a:cubicBezTo>
                  <a:cubicBezTo>
                    <a:pt x="1711166" y="0"/>
                    <a:pt x="1717453" y="0"/>
                    <a:pt x="1723835" y="0"/>
                  </a:cubicBezTo>
                  <a:cubicBezTo>
                    <a:pt x="1726978" y="60008"/>
                    <a:pt x="1727073" y="120396"/>
                    <a:pt x="1733836" y="180023"/>
                  </a:cubicBezTo>
                  <a:cubicBezTo>
                    <a:pt x="1752029" y="339947"/>
                    <a:pt x="1765078" y="501110"/>
                    <a:pt x="1794796" y="658940"/>
                  </a:cubicBezTo>
                  <a:cubicBezTo>
                    <a:pt x="1839563" y="897255"/>
                    <a:pt x="1904714" y="1130713"/>
                    <a:pt x="1999869" y="1355122"/>
                  </a:cubicBezTo>
                  <a:cubicBezTo>
                    <a:pt x="2094833" y="1579150"/>
                    <a:pt x="2214753" y="1788224"/>
                    <a:pt x="2372487" y="1973580"/>
                  </a:cubicBezTo>
                  <a:cubicBezTo>
                    <a:pt x="2572512" y="2208562"/>
                    <a:pt x="2812066" y="2393061"/>
                    <a:pt x="3102197" y="2503075"/>
                  </a:cubicBezTo>
                  <a:cubicBezTo>
                    <a:pt x="3206877" y="2542889"/>
                    <a:pt x="3319558" y="2562035"/>
                    <a:pt x="3428524" y="2590610"/>
                  </a:cubicBezTo>
                  <a:close/>
                </a:path>
              </a:pathLst>
            </a:custGeom>
            <a:solidFill>
              <a:srgbClr val="313149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2" name="Google Shape;772;p79"/>
            <p:cNvSpPr/>
            <p:nvPr/>
          </p:nvSpPr>
          <p:spPr>
            <a:xfrm>
              <a:off x="10632" y="1861"/>
              <a:ext cx="0" cy="0"/>
            </a:xfrm>
            <a:custGeom>
              <a:rect b="b" l="l" r="r" t="t"/>
              <a:pathLst>
                <a:path extrusionOk="0" h="5200078" w="3428523">
                  <a:moveTo>
                    <a:pt x="3428524" y="2590610"/>
                  </a:moveTo>
                  <a:cubicBezTo>
                    <a:pt x="3428524" y="2596992"/>
                    <a:pt x="3428524" y="2603278"/>
                    <a:pt x="3428524" y="2609660"/>
                  </a:cubicBezTo>
                  <a:cubicBezTo>
                    <a:pt x="3350800" y="2627948"/>
                    <a:pt x="3272028" y="2642711"/>
                    <a:pt x="3195638" y="2665286"/>
                  </a:cubicBezTo>
                  <a:cubicBezTo>
                    <a:pt x="2962942" y="2734151"/>
                    <a:pt x="2760726" y="2858834"/>
                    <a:pt x="2579561" y="3017330"/>
                  </a:cubicBezTo>
                  <a:cubicBezTo>
                    <a:pt x="2253996" y="3302222"/>
                    <a:pt x="2049494" y="3665030"/>
                    <a:pt x="1915859" y="4070890"/>
                  </a:cubicBezTo>
                  <a:cubicBezTo>
                    <a:pt x="1846898" y="4280440"/>
                    <a:pt x="1792700" y="4494086"/>
                    <a:pt x="1770412" y="4714399"/>
                  </a:cubicBezTo>
                  <a:cubicBezTo>
                    <a:pt x="1754029" y="4876229"/>
                    <a:pt x="1739265" y="5038154"/>
                    <a:pt x="1723739" y="5200079"/>
                  </a:cubicBezTo>
                  <a:cubicBezTo>
                    <a:pt x="1717358" y="5200079"/>
                    <a:pt x="1711071" y="5200079"/>
                    <a:pt x="1704689" y="5200079"/>
                  </a:cubicBezTo>
                  <a:cubicBezTo>
                    <a:pt x="1701546" y="5140071"/>
                    <a:pt x="1701546" y="5079683"/>
                    <a:pt x="1694783" y="5020151"/>
                  </a:cubicBezTo>
                  <a:cubicBezTo>
                    <a:pt x="1676591" y="4860131"/>
                    <a:pt x="1663160" y="4699064"/>
                    <a:pt x="1634014" y="4541044"/>
                  </a:cubicBezTo>
                  <a:cubicBezTo>
                    <a:pt x="1579817" y="4247388"/>
                    <a:pt x="1494282" y="3962495"/>
                    <a:pt x="1360361" y="3693986"/>
                  </a:cubicBezTo>
                  <a:cubicBezTo>
                    <a:pt x="1256729" y="3486341"/>
                    <a:pt x="1128903" y="3295555"/>
                    <a:pt x="966788" y="3128391"/>
                  </a:cubicBezTo>
                  <a:cubicBezTo>
                    <a:pt x="787051" y="2943130"/>
                    <a:pt x="579977" y="2797493"/>
                    <a:pt x="340233" y="2701385"/>
                  </a:cubicBezTo>
                  <a:cubicBezTo>
                    <a:pt x="230981" y="2657570"/>
                    <a:pt x="120206" y="2614898"/>
                    <a:pt x="0" y="2609564"/>
                  </a:cubicBezTo>
                  <a:cubicBezTo>
                    <a:pt x="0" y="2603183"/>
                    <a:pt x="0" y="2596896"/>
                    <a:pt x="0" y="2590514"/>
                  </a:cubicBezTo>
                  <a:cubicBezTo>
                    <a:pt x="15812" y="2590038"/>
                    <a:pt x="32861" y="2593277"/>
                    <a:pt x="47339" y="2588609"/>
                  </a:cubicBezTo>
                  <a:cubicBezTo>
                    <a:pt x="175736" y="2546509"/>
                    <a:pt x="309086" y="2514600"/>
                    <a:pt x="430816" y="2457831"/>
                  </a:cubicBezTo>
                  <a:cubicBezTo>
                    <a:pt x="805625" y="2283047"/>
                    <a:pt x="1081088" y="1999583"/>
                    <a:pt x="1286637" y="1644110"/>
                  </a:cubicBezTo>
                  <a:cubicBezTo>
                    <a:pt x="1408176" y="1433894"/>
                    <a:pt x="1497616" y="1210247"/>
                    <a:pt x="1559528" y="976408"/>
                  </a:cubicBezTo>
                  <a:cubicBezTo>
                    <a:pt x="1596200" y="838200"/>
                    <a:pt x="1626775" y="697516"/>
                    <a:pt x="1646873" y="555974"/>
                  </a:cubicBezTo>
                  <a:cubicBezTo>
                    <a:pt x="1673066" y="371665"/>
                    <a:pt x="1686116" y="185452"/>
                    <a:pt x="1704785" y="0"/>
                  </a:cubicBezTo>
                  <a:cubicBezTo>
                    <a:pt x="1711166" y="0"/>
                    <a:pt x="1717453" y="0"/>
                    <a:pt x="1723835" y="0"/>
                  </a:cubicBezTo>
                  <a:cubicBezTo>
                    <a:pt x="1726978" y="60008"/>
                    <a:pt x="1727073" y="120396"/>
                    <a:pt x="1733836" y="180023"/>
                  </a:cubicBezTo>
                  <a:cubicBezTo>
                    <a:pt x="1752029" y="339947"/>
                    <a:pt x="1765078" y="501110"/>
                    <a:pt x="1794796" y="658940"/>
                  </a:cubicBezTo>
                  <a:cubicBezTo>
                    <a:pt x="1839563" y="897255"/>
                    <a:pt x="1904714" y="1130713"/>
                    <a:pt x="1999869" y="1355122"/>
                  </a:cubicBezTo>
                  <a:cubicBezTo>
                    <a:pt x="2094833" y="1579150"/>
                    <a:pt x="2214753" y="1788224"/>
                    <a:pt x="2372487" y="1973580"/>
                  </a:cubicBezTo>
                  <a:cubicBezTo>
                    <a:pt x="2572512" y="2208562"/>
                    <a:pt x="2812066" y="2393061"/>
                    <a:pt x="3102197" y="2503075"/>
                  </a:cubicBezTo>
                  <a:cubicBezTo>
                    <a:pt x="3206877" y="2542889"/>
                    <a:pt x="3319558" y="2562035"/>
                    <a:pt x="3428524" y="2590610"/>
                  </a:cubicBezTo>
                  <a:close/>
                </a:path>
              </a:pathLst>
            </a:custGeom>
            <a:solidFill>
              <a:srgbClr val="313149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73" name="Google Shape;773;p79"/>
          <p:cNvSpPr txBox="1"/>
          <p:nvPr/>
        </p:nvSpPr>
        <p:spPr>
          <a:xfrm>
            <a:off x="332297" y="2229300"/>
            <a:ext cx="8469900" cy="68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4000">
                <a:solidFill>
                  <a:schemeClr val="dk1"/>
                </a:solidFill>
              </a:rPr>
              <a:t>Thank you for listening!</a:t>
            </a:r>
            <a:endParaRPr b="1" sz="4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64"/>
          <p:cNvSpPr txBox="1"/>
          <p:nvPr>
            <p:ph type="title"/>
          </p:nvPr>
        </p:nvSpPr>
        <p:spPr>
          <a:xfrm>
            <a:off x="456300" y="456300"/>
            <a:ext cx="8226900" cy="52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100" lIns="67500" spcFirstLastPara="1" rIns="67500" wrap="square" tIns="351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700"/>
              <a:buFont typeface="Arial"/>
              <a:buNone/>
            </a:pPr>
            <a:r>
              <a:rPr lang="zh-CN"/>
              <a:t>Introduction</a:t>
            </a:r>
            <a:endParaRPr/>
          </a:p>
        </p:txBody>
      </p:sp>
      <p:sp>
        <p:nvSpPr>
          <p:cNvPr id="563" name="Google Shape;563;p64"/>
          <p:cNvSpPr txBox="1"/>
          <p:nvPr>
            <p:ph idx="1" type="body"/>
          </p:nvPr>
        </p:nvSpPr>
        <p:spPr>
          <a:xfrm>
            <a:off x="456300" y="1117800"/>
            <a:ext cx="8226900" cy="3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35100" lIns="67500" spcFirstLastPara="1" rIns="67500" wrap="square" tIns="35100">
            <a:normAutofit/>
          </a:bodyPr>
          <a:lstStyle/>
          <a:p>
            <a:pPr indent="-177800" lvl="0" marL="1778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●"/>
            </a:pPr>
            <a:r>
              <a:rPr lang="zh-CN"/>
              <a:t>In the University of Macau, there has never been a unified school forum. </a:t>
            </a:r>
            <a:endParaRPr/>
          </a:p>
          <a:p>
            <a:pPr indent="-177800" lvl="0" marL="1778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●"/>
            </a:pPr>
            <a:r>
              <a:rPr lang="zh-CN"/>
              <a:t>Therefore, we hope to develop a student forum software, so that </a:t>
            </a:r>
            <a:endParaRPr/>
          </a:p>
          <a:p>
            <a:pPr indent="-177800" lvl="1" marL="5207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●"/>
            </a:pPr>
            <a:r>
              <a:rPr lang="zh-CN"/>
              <a:t>everyone can freely raise and discuss their questions in study and life and </a:t>
            </a:r>
            <a:endParaRPr/>
          </a:p>
          <a:p>
            <a:pPr indent="-177800" lvl="1" marL="5207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●"/>
            </a:pPr>
            <a:r>
              <a:rPr lang="zh-CN"/>
              <a:t>get answers from enthusiastic students. </a:t>
            </a:r>
            <a:endParaRPr/>
          </a:p>
          <a:p>
            <a:pPr indent="-177800" lvl="0" marL="177800" rtl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rgbClr val="595959"/>
              </a:buClr>
              <a:buSzPts val="1400"/>
              <a:buChar char="●"/>
            </a:pPr>
            <a:r>
              <a:rPr b="1" lang="zh-CN"/>
              <a:t>Function</a:t>
            </a:r>
            <a:r>
              <a:rPr lang="zh-CN"/>
              <a:t>：</a:t>
            </a:r>
            <a:r>
              <a:rPr b="0" i="0" lang="zh-CN">
                <a:solidFill>
                  <a:srgbClr val="495057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Campus Q&amp;A is a platform that allows students on campus to ask and answer questions. A student can post a public question for all students to answer, and a student can answer a public question by replying to the corresponding public post.</a:t>
            </a:r>
            <a:endParaRPr/>
          </a:p>
          <a:p>
            <a:pPr indent="-177800" lvl="0" marL="177800" rtl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rgbClr val="495057"/>
              </a:buClr>
              <a:buSzPts val="1400"/>
              <a:buChar char="●"/>
            </a:pPr>
            <a:r>
              <a:rPr b="1" lang="zh-CN">
                <a:solidFill>
                  <a:srgbClr val="495057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Target User</a:t>
            </a:r>
            <a:r>
              <a:rPr lang="zh-CN">
                <a:solidFill>
                  <a:srgbClr val="495057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：campus students</a:t>
            </a:r>
            <a:endParaRPr/>
          </a:p>
          <a:p>
            <a:pPr indent="-177800" lvl="0" marL="177800" rtl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rgbClr val="495057"/>
              </a:buClr>
              <a:buSzPts val="1400"/>
              <a:buChar char="●"/>
            </a:pPr>
            <a:r>
              <a:rPr b="1" i="0" lang="zh-CN">
                <a:solidFill>
                  <a:srgbClr val="495057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Technologies：</a:t>
            </a:r>
            <a:r>
              <a:rPr b="1" i="0" lang="zh-CN">
                <a:solidFill>
                  <a:srgbClr val="495057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        </a:t>
            </a:r>
            <a:r>
              <a:rPr b="0" i="0" lang="zh-CN">
                <a:solidFill>
                  <a:srgbClr val="495057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Front-end: HTML + CSS + JS             Back-end: PHP + MySQL</a:t>
            </a:r>
            <a:endParaRPr b="0" i="0">
              <a:solidFill>
                <a:srgbClr val="212529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88900" lvl="0" marL="177800" rtl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65"/>
          <p:cNvSpPr txBox="1"/>
          <p:nvPr>
            <p:ph type="title"/>
          </p:nvPr>
        </p:nvSpPr>
        <p:spPr>
          <a:xfrm>
            <a:off x="456300" y="456300"/>
            <a:ext cx="8226900" cy="52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100" lIns="67500" spcFirstLastPara="1" rIns="67500" wrap="square" tIns="351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95057"/>
              </a:buClr>
              <a:buSzPts val="2700"/>
              <a:buFont typeface="Arial"/>
              <a:buNone/>
            </a:pPr>
            <a:r>
              <a:rPr lang="zh-CN">
                <a:solidFill>
                  <a:srgbClr val="495057"/>
                </a:solidFill>
                <a:highlight>
                  <a:srgbClr val="FFFFFF"/>
                </a:highlight>
              </a:rPr>
              <a:t>Introduction / </a:t>
            </a:r>
            <a:r>
              <a:rPr i="0" lang="zh-CN">
                <a:solidFill>
                  <a:srgbClr val="495057"/>
                </a:solidFill>
                <a:highlight>
                  <a:srgbClr val="FFFFFF"/>
                </a:highlight>
              </a:rPr>
              <a:t>User Stories</a:t>
            </a:r>
            <a:endParaRPr/>
          </a:p>
        </p:txBody>
      </p:sp>
      <p:sp>
        <p:nvSpPr>
          <p:cNvPr id="569" name="Google Shape;569;p65"/>
          <p:cNvSpPr txBox="1"/>
          <p:nvPr>
            <p:ph idx="1" type="body"/>
          </p:nvPr>
        </p:nvSpPr>
        <p:spPr>
          <a:xfrm>
            <a:off x="456300" y="1117800"/>
            <a:ext cx="8226900" cy="3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35100" lIns="67500" spcFirstLastPara="1" rIns="67500" wrap="square" tIns="35100">
            <a:normAutofit/>
          </a:bodyPr>
          <a:lstStyle/>
          <a:p>
            <a:pPr indent="-177800" lvl="0" marL="1778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495057"/>
              </a:buClr>
              <a:buSzPts val="1400"/>
              <a:buChar char="●"/>
            </a:pPr>
            <a:r>
              <a:rPr b="0" i="0" lang="zh-CN">
                <a:solidFill>
                  <a:srgbClr val="495057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As a student, I want to post a question so that I can ask the public about what I'm confused about.</a:t>
            </a:r>
            <a:endParaRPr b="0" i="0">
              <a:solidFill>
                <a:srgbClr val="212529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177800" lvl="0" marL="177800" rtl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rgbClr val="495057"/>
              </a:buClr>
              <a:buSzPts val="1400"/>
              <a:buChar char="●"/>
            </a:pPr>
            <a:r>
              <a:rPr b="0" i="0" lang="zh-CN">
                <a:solidFill>
                  <a:srgbClr val="495057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As a student, I want to view the replies to my posts so that I can compare other's answers.</a:t>
            </a:r>
            <a:endParaRPr b="0" i="0">
              <a:solidFill>
                <a:srgbClr val="212529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177800" lvl="0" marL="177800" rtl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rgbClr val="495057"/>
              </a:buClr>
              <a:buSzPts val="1400"/>
              <a:buChar char="●"/>
            </a:pPr>
            <a:r>
              <a:rPr b="0" i="0" lang="zh-CN">
                <a:solidFill>
                  <a:srgbClr val="495057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As a student, I want to reply to other's posts so that I can answer the question asker about what he or she is confused about.</a:t>
            </a:r>
            <a:endParaRPr b="0" i="0">
              <a:solidFill>
                <a:srgbClr val="212529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88900" lvl="0" marL="177800" rtl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66"/>
          <p:cNvSpPr txBox="1"/>
          <p:nvPr/>
        </p:nvSpPr>
        <p:spPr>
          <a:xfrm>
            <a:off x="2618388" y="2208528"/>
            <a:ext cx="39072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2400">
                <a:solidFill>
                  <a:schemeClr val="dk1"/>
                </a:solidFill>
              </a:rPr>
              <a:t>Development Workflow</a:t>
            </a:r>
            <a:endParaRPr b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5" name="Google Shape;575;p66"/>
          <p:cNvSpPr/>
          <p:nvPr/>
        </p:nvSpPr>
        <p:spPr>
          <a:xfrm>
            <a:off x="-476" y="4438174"/>
            <a:ext cx="9144000" cy="704850"/>
          </a:xfrm>
          <a:prstGeom prst="rect">
            <a:avLst/>
          </a:prstGeom>
          <a:solidFill>
            <a:srgbClr val="90B0C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76" name="Google Shape;576;p66"/>
          <p:cNvCxnSpPr/>
          <p:nvPr/>
        </p:nvCxnSpPr>
        <p:spPr>
          <a:xfrm>
            <a:off x="0" y="4433888"/>
            <a:ext cx="9134951" cy="0"/>
          </a:xfrm>
          <a:prstGeom prst="straightConnector1">
            <a:avLst/>
          </a:prstGeom>
          <a:noFill/>
          <a:ln cap="flat" cmpd="sng" w="38100">
            <a:solidFill>
              <a:srgbClr val="313149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77" name="Google Shape;577;p66"/>
          <p:cNvSpPr txBox="1"/>
          <p:nvPr/>
        </p:nvSpPr>
        <p:spPr>
          <a:xfrm>
            <a:off x="2618388" y="1523628"/>
            <a:ext cx="3907200" cy="68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4000">
                <a:solidFill>
                  <a:schemeClr val="dk1"/>
                </a:solidFill>
              </a:rPr>
              <a:t>PART 01</a:t>
            </a:r>
            <a:endParaRPr b="1" sz="4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78" name="Google Shape;578;p66"/>
          <p:cNvGrpSpPr/>
          <p:nvPr/>
        </p:nvGrpSpPr>
        <p:grpSpPr>
          <a:xfrm>
            <a:off x="5215890" y="1038701"/>
            <a:ext cx="135255" cy="64770"/>
            <a:chOff x="10632" y="1861"/>
            <a:chExt cx="284" cy="136"/>
          </a:xfrm>
        </p:grpSpPr>
        <p:sp>
          <p:nvSpPr>
            <p:cNvPr id="579" name="Google Shape;579;p66"/>
            <p:cNvSpPr/>
            <p:nvPr/>
          </p:nvSpPr>
          <p:spPr>
            <a:xfrm>
              <a:off x="10916" y="1997"/>
              <a:ext cx="0" cy="0"/>
            </a:xfrm>
            <a:custGeom>
              <a:rect b="b" l="l" r="r" t="t"/>
              <a:pathLst>
                <a:path extrusionOk="0" h="5200078" w="3428523">
                  <a:moveTo>
                    <a:pt x="3428524" y="2590610"/>
                  </a:moveTo>
                  <a:cubicBezTo>
                    <a:pt x="3428524" y="2596992"/>
                    <a:pt x="3428524" y="2603278"/>
                    <a:pt x="3428524" y="2609660"/>
                  </a:cubicBezTo>
                  <a:cubicBezTo>
                    <a:pt x="3350800" y="2627948"/>
                    <a:pt x="3272028" y="2642711"/>
                    <a:pt x="3195638" y="2665286"/>
                  </a:cubicBezTo>
                  <a:cubicBezTo>
                    <a:pt x="2962942" y="2734151"/>
                    <a:pt x="2760726" y="2858834"/>
                    <a:pt x="2579561" y="3017330"/>
                  </a:cubicBezTo>
                  <a:cubicBezTo>
                    <a:pt x="2253996" y="3302222"/>
                    <a:pt x="2049494" y="3665030"/>
                    <a:pt x="1915859" y="4070890"/>
                  </a:cubicBezTo>
                  <a:cubicBezTo>
                    <a:pt x="1846898" y="4280440"/>
                    <a:pt x="1792700" y="4494086"/>
                    <a:pt x="1770412" y="4714399"/>
                  </a:cubicBezTo>
                  <a:cubicBezTo>
                    <a:pt x="1754029" y="4876229"/>
                    <a:pt x="1739265" y="5038154"/>
                    <a:pt x="1723739" y="5200079"/>
                  </a:cubicBezTo>
                  <a:cubicBezTo>
                    <a:pt x="1717358" y="5200079"/>
                    <a:pt x="1711071" y="5200079"/>
                    <a:pt x="1704689" y="5200079"/>
                  </a:cubicBezTo>
                  <a:cubicBezTo>
                    <a:pt x="1701546" y="5140071"/>
                    <a:pt x="1701546" y="5079683"/>
                    <a:pt x="1694783" y="5020151"/>
                  </a:cubicBezTo>
                  <a:cubicBezTo>
                    <a:pt x="1676591" y="4860131"/>
                    <a:pt x="1663160" y="4699064"/>
                    <a:pt x="1634014" y="4541044"/>
                  </a:cubicBezTo>
                  <a:cubicBezTo>
                    <a:pt x="1579817" y="4247388"/>
                    <a:pt x="1494282" y="3962495"/>
                    <a:pt x="1360361" y="3693986"/>
                  </a:cubicBezTo>
                  <a:cubicBezTo>
                    <a:pt x="1256729" y="3486341"/>
                    <a:pt x="1128903" y="3295555"/>
                    <a:pt x="966788" y="3128391"/>
                  </a:cubicBezTo>
                  <a:cubicBezTo>
                    <a:pt x="787051" y="2943130"/>
                    <a:pt x="579977" y="2797493"/>
                    <a:pt x="340233" y="2701385"/>
                  </a:cubicBezTo>
                  <a:cubicBezTo>
                    <a:pt x="230981" y="2657570"/>
                    <a:pt x="120206" y="2614898"/>
                    <a:pt x="0" y="2609564"/>
                  </a:cubicBezTo>
                  <a:cubicBezTo>
                    <a:pt x="0" y="2603183"/>
                    <a:pt x="0" y="2596896"/>
                    <a:pt x="0" y="2590514"/>
                  </a:cubicBezTo>
                  <a:cubicBezTo>
                    <a:pt x="15812" y="2590038"/>
                    <a:pt x="32861" y="2593277"/>
                    <a:pt x="47339" y="2588609"/>
                  </a:cubicBezTo>
                  <a:cubicBezTo>
                    <a:pt x="175736" y="2546509"/>
                    <a:pt x="309086" y="2514600"/>
                    <a:pt x="430816" y="2457831"/>
                  </a:cubicBezTo>
                  <a:cubicBezTo>
                    <a:pt x="805625" y="2283047"/>
                    <a:pt x="1081088" y="1999583"/>
                    <a:pt x="1286637" y="1644110"/>
                  </a:cubicBezTo>
                  <a:cubicBezTo>
                    <a:pt x="1408176" y="1433894"/>
                    <a:pt x="1497616" y="1210247"/>
                    <a:pt x="1559528" y="976408"/>
                  </a:cubicBezTo>
                  <a:cubicBezTo>
                    <a:pt x="1596200" y="838200"/>
                    <a:pt x="1626775" y="697516"/>
                    <a:pt x="1646873" y="555974"/>
                  </a:cubicBezTo>
                  <a:cubicBezTo>
                    <a:pt x="1673066" y="371665"/>
                    <a:pt x="1686116" y="185452"/>
                    <a:pt x="1704785" y="0"/>
                  </a:cubicBezTo>
                  <a:cubicBezTo>
                    <a:pt x="1711166" y="0"/>
                    <a:pt x="1717453" y="0"/>
                    <a:pt x="1723835" y="0"/>
                  </a:cubicBezTo>
                  <a:cubicBezTo>
                    <a:pt x="1726978" y="60008"/>
                    <a:pt x="1727073" y="120396"/>
                    <a:pt x="1733836" y="180023"/>
                  </a:cubicBezTo>
                  <a:cubicBezTo>
                    <a:pt x="1752029" y="339947"/>
                    <a:pt x="1765078" y="501110"/>
                    <a:pt x="1794796" y="658940"/>
                  </a:cubicBezTo>
                  <a:cubicBezTo>
                    <a:pt x="1839563" y="897255"/>
                    <a:pt x="1904714" y="1130713"/>
                    <a:pt x="1999869" y="1355122"/>
                  </a:cubicBezTo>
                  <a:cubicBezTo>
                    <a:pt x="2094833" y="1579150"/>
                    <a:pt x="2214753" y="1788224"/>
                    <a:pt x="2372487" y="1973580"/>
                  </a:cubicBezTo>
                  <a:cubicBezTo>
                    <a:pt x="2572512" y="2208562"/>
                    <a:pt x="2812066" y="2393061"/>
                    <a:pt x="3102197" y="2503075"/>
                  </a:cubicBezTo>
                  <a:cubicBezTo>
                    <a:pt x="3206877" y="2542889"/>
                    <a:pt x="3319558" y="2562035"/>
                    <a:pt x="3428524" y="2590610"/>
                  </a:cubicBezTo>
                  <a:close/>
                </a:path>
              </a:pathLst>
            </a:custGeom>
            <a:solidFill>
              <a:srgbClr val="313149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0" name="Google Shape;580;p66"/>
            <p:cNvSpPr/>
            <p:nvPr/>
          </p:nvSpPr>
          <p:spPr>
            <a:xfrm>
              <a:off x="10632" y="1861"/>
              <a:ext cx="0" cy="0"/>
            </a:xfrm>
            <a:custGeom>
              <a:rect b="b" l="l" r="r" t="t"/>
              <a:pathLst>
                <a:path extrusionOk="0" h="5200078" w="3428523">
                  <a:moveTo>
                    <a:pt x="3428524" y="2590610"/>
                  </a:moveTo>
                  <a:cubicBezTo>
                    <a:pt x="3428524" y="2596992"/>
                    <a:pt x="3428524" y="2603278"/>
                    <a:pt x="3428524" y="2609660"/>
                  </a:cubicBezTo>
                  <a:cubicBezTo>
                    <a:pt x="3350800" y="2627948"/>
                    <a:pt x="3272028" y="2642711"/>
                    <a:pt x="3195638" y="2665286"/>
                  </a:cubicBezTo>
                  <a:cubicBezTo>
                    <a:pt x="2962942" y="2734151"/>
                    <a:pt x="2760726" y="2858834"/>
                    <a:pt x="2579561" y="3017330"/>
                  </a:cubicBezTo>
                  <a:cubicBezTo>
                    <a:pt x="2253996" y="3302222"/>
                    <a:pt x="2049494" y="3665030"/>
                    <a:pt x="1915859" y="4070890"/>
                  </a:cubicBezTo>
                  <a:cubicBezTo>
                    <a:pt x="1846898" y="4280440"/>
                    <a:pt x="1792700" y="4494086"/>
                    <a:pt x="1770412" y="4714399"/>
                  </a:cubicBezTo>
                  <a:cubicBezTo>
                    <a:pt x="1754029" y="4876229"/>
                    <a:pt x="1739265" y="5038154"/>
                    <a:pt x="1723739" y="5200079"/>
                  </a:cubicBezTo>
                  <a:cubicBezTo>
                    <a:pt x="1717358" y="5200079"/>
                    <a:pt x="1711071" y="5200079"/>
                    <a:pt x="1704689" y="5200079"/>
                  </a:cubicBezTo>
                  <a:cubicBezTo>
                    <a:pt x="1701546" y="5140071"/>
                    <a:pt x="1701546" y="5079683"/>
                    <a:pt x="1694783" y="5020151"/>
                  </a:cubicBezTo>
                  <a:cubicBezTo>
                    <a:pt x="1676591" y="4860131"/>
                    <a:pt x="1663160" y="4699064"/>
                    <a:pt x="1634014" y="4541044"/>
                  </a:cubicBezTo>
                  <a:cubicBezTo>
                    <a:pt x="1579817" y="4247388"/>
                    <a:pt x="1494282" y="3962495"/>
                    <a:pt x="1360361" y="3693986"/>
                  </a:cubicBezTo>
                  <a:cubicBezTo>
                    <a:pt x="1256729" y="3486341"/>
                    <a:pt x="1128903" y="3295555"/>
                    <a:pt x="966788" y="3128391"/>
                  </a:cubicBezTo>
                  <a:cubicBezTo>
                    <a:pt x="787051" y="2943130"/>
                    <a:pt x="579977" y="2797493"/>
                    <a:pt x="340233" y="2701385"/>
                  </a:cubicBezTo>
                  <a:cubicBezTo>
                    <a:pt x="230981" y="2657570"/>
                    <a:pt x="120206" y="2614898"/>
                    <a:pt x="0" y="2609564"/>
                  </a:cubicBezTo>
                  <a:cubicBezTo>
                    <a:pt x="0" y="2603183"/>
                    <a:pt x="0" y="2596896"/>
                    <a:pt x="0" y="2590514"/>
                  </a:cubicBezTo>
                  <a:cubicBezTo>
                    <a:pt x="15812" y="2590038"/>
                    <a:pt x="32861" y="2593277"/>
                    <a:pt x="47339" y="2588609"/>
                  </a:cubicBezTo>
                  <a:cubicBezTo>
                    <a:pt x="175736" y="2546509"/>
                    <a:pt x="309086" y="2514600"/>
                    <a:pt x="430816" y="2457831"/>
                  </a:cubicBezTo>
                  <a:cubicBezTo>
                    <a:pt x="805625" y="2283047"/>
                    <a:pt x="1081088" y="1999583"/>
                    <a:pt x="1286637" y="1644110"/>
                  </a:cubicBezTo>
                  <a:cubicBezTo>
                    <a:pt x="1408176" y="1433894"/>
                    <a:pt x="1497616" y="1210247"/>
                    <a:pt x="1559528" y="976408"/>
                  </a:cubicBezTo>
                  <a:cubicBezTo>
                    <a:pt x="1596200" y="838200"/>
                    <a:pt x="1626775" y="697516"/>
                    <a:pt x="1646873" y="555974"/>
                  </a:cubicBezTo>
                  <a:cubicBezTo>
                    <a:pt x="1673066" y="371665"/>
                    <a:pt x="1686116" y="185452"/>
                    <a:pt x="1704785" y="0"/>
                  </a:cubicBezTo>
                  <a:cubicBezTo>
                    <a:pt x="1711166" y="0"/>
                    <a:pt x="1717453" y="0"/>
                    <a:pt x="1723835" y="0"/>
                  </a:cubicBezTo>
                  <a:cubicBezTo>
                    <a:pt x="1726978" y="60008"/>
                    <a:pt x="1727073" y="120396"/>
                    <a:pt x="1733836" y="180023"/>
                  </a:cubicBezTo>
                  <a:cubicBezTo>
                    <a:pt x="1752029" y="339947"/>
                    <a:pt x="1765078" y="501110"/>
                    <a:pt x="1794796" y="658940"/>
                  </a:cubicBezTo>
                  <a:cubicBezTo>
                    <a:pt x="1839563" y="897255"/>
                    <a:pt x="1904714" y="1130713"/>
                    <a:pt x="1999869" y="1355122"/>
                  </a:cubicBezTo>
                  <a:cubicBezTo>
                    <a:pt x="2094833" y="1579150"/>
                    <a:pt x="2214753" y="1788224"/>
                    <a:pt x="2372487" y="1973580"/>
                  </a:cubicBezTo>
                  <a:cubicBezTo>
                    <a:pt x="2572512" y="2208562"/>
                    <a:pt x="2812066" y="2393061"/>
                    <a:pt x="3102197" y="2503075"/>
                  </a:cubicBezTo>
                  <a:cubicBezTo>
                    <a:pt x="3206877" y="2542889"/>
                    <a:pt x="3319558" y="2562035"/>
                    <a:pt x="3428524" y="2590610"/>
                  </a:cubicBezTo>
                  <a:close/>
                </a:path>
              </a:pathLst>
            </a:custGeom>
            <a:solidFill>
              <a:srgbClr val="313149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67"/>
          <p:cNvSpPr txBox="1"/>
          <p:nvPr>
            <p:ph type="title"/>
          </p:nvPr>
        </p:nvSpPr>
        <p:spPr>
          <a:xfrm>
            <a:off x="456300" y="456300"/>
            <a:ext cx="8226900" cy="529200"/>
          </a:xfrm>
          <a:prstGeom prst="rect">
            <a:avLst/>
          </a:prstGeom>
        </p:spPr>
        <p:txBody>
          <a:bodyPr anchorCtr="0" anchor="ctr" bIns="35100" lIns="67500" spcFirstLastPara="1" rIns="67500" wrap="square" tIns="351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/>
              <a:t>Development Workflow / Source Control</a:t>
            </a:r>
            <a:endParaRPr/>
          </a:p>
        </p:txBody>
      </p:sp>
      <p:sp>
        <p:nvSpPr>
          <p:cNvPr id="586" name="Google Shape;586;p67"/>
          <p:cNvSpPr txBox="1"/>
          <p:nvPr>
            <p:ph idx="1" type="body"/>
          </p:nvPr>
        </p:nvSpPr>
        <p:spPr>
          <a:xfrm>
            <a:off x="456300" y="1117800"/>
            <a:ext cx="8226900" cy="3569400"/>
          </a:xfrm>
          <a:prstGeom prst="rect">
            <a:avLst/>
          </a:prstGeom>
        </p:spPr>
        <p:txBody>
          <a:bodyPr anchorCtr="0" anchor="t" bIns="35100" lIns="67500" spcFirstLastPara="1" rIns="67500" wrap="square" tIns="35100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CN"/>
              <a:t>Git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CN"/>
              <a:t>Record changes from multiple members and resolve conflicts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CN"/>
              <a:t>Store different versions: Stable, Development, etc.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CN"/>
              <a:t>Synchronizing Workflows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CN"/>
              <a:t>Multiple-Platform Testing: Windows and MacOS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68"/>
          <p:cNvSpPr txBox="1"/>
          <p:nvPr>
            <p:ph type="title"/>
          </p:nvPr>
        </p:nvSpPr>
        <p:spPr>
          <a:xfrm>
            <a:off x="456300" y="456300"/>
            <a:ext cx="8226900" cy="529200"/>
          </a:xfrm>
          <a:prstGeom prst="rect">
            <a:avLst/>
          </a:prstGeom>
        </p:spPr>
        <p:txBody>
          <a:bodyPr anchorCtr="0" anchor="ctr" bIns="35100" lIns="67500" spcFirstLastPara="1" rIns="67500" wrap="square" tIns="351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Development Workflow</a:t>
            </a:r>
            <a:r>
              <a:rPr lang="zh-CN"/>
              <a:t> / Development Branches</a:t>
            </a:r>
            <a:endParaRPr/>
          </a:p>
        </p:txBody>
      </p:sp>
      <p:grpSp>
        <p:nvGrpSpPr>
          <p:cNvPr id="592" name="Google Shape;592;p68"/>
          <p:cNvGrpSpPr/>
          <p:nvPr/>
        </p:nvGrpSpPr>
        <p:grpSpPr>
          <a:xfrm>
            <a:off x="836234" y="1502799"/>
            <a:ext cx="7467034" cy="2494367"/>
            <a:chOff x="583297" y="1147799"/>
            <a:chExt cx="7467034" cy="2494367"/>
          </a:xfrm>
        </p:grpSpPr>
        <p:grpSp>
          <p:nvGrpSpPr>
            <p:cNvPr id="593" name="Google Shape;593;p68"/>
            <p:cNvGrpSpPr/>
            <p:nvPr/>
          </p:nvGrpSpPr>
          <p:grpSpPr>
            <a:xfrm>
              <a:off x="583297" y="2130391"/>
              <a:ext cx="1686841" cy="529219"/>
              <a:chOff x="583307" y="2130334"/>
              <a:chExt cx="1686841" cy="624742"/>
            </a:xfrm>
          </p:grpSpPr>
          <p:sp>
            <p:nvSpPr>
              <p:cNvPr id="594" name="Google Shape;594;p68"/>
              <p:cNvSpPr/>
              <p:nvPr/>
            </p:nvSpPr>
            <p:spPr>
              <a:xfrm>
                <a:off x="599451" y="2130334"/>
                <a:ext cx="1670697" cy="624420"/>
              </a:xfrm>
              <a:prstGeom prst="roundRect">
                <a:avLst>
                  <a:gd fmla="val 3711" name="adj"/>
                </a:avLst>
              </a:prstGeom>
              <a:solidFill>
                <a:srgbClr val="FFFFFF"/>
              </a:solidFill>
              <a:ln cap="flat" cmpd="sng" w="1587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5" name="Google Shape;595;p68"/>
              <p:cNvSpPr/>
              <p:nvPr/>
            </p:nvSpPr>
            <p:spPr>
              <a:xfrm rot="-5400000">
                <a:off x="299115" y="2414847"/>
                <a:ext cx="624420" cy="56036"/>
              </a:xfrm>
              <a:prstGeom prst="roundRect">
                <a:avLst>
                  <a:gd fmla="val 50000" name="adj"/>
                </a:avLst>
              </a:prstGeom>
              <a:solidFill>
                <a:schemeClr val="accent3"/>
              </a:solidFill>
              <a:ln cap="flat" cmpd="sng" w="1587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6" name="Google Shape;596;p68"/>
              <p:cNvSpPr txBox="1"/>
              <p:nvPr/>
            </p:nvSpPr>
            <p:spPr>
              <a:xfrm>
                <a:off x="639342" y="2176498"/>
                <a:ext cx="1284900" cy="281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34275" lIns="68575" spcFirstLastPara="1" rIns="68575" wrap="square" tIns="34275">
                <a:spAutoFit/>
              </a:bodyPr>
              <a:lstStyle/>
              <a:p>
                <a:pPr indent="0" lvl="0" marL="0" marR="0" rtl="0" algn="l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zh-CN" sz="1100">
                    <a:solidFill>
                      <a:schemeClr val="dk1"/>
                    </a:solidFill>
                  </a:rPr>
                  <a:t>master</a:t>
                </a:r>
                <a:endParaRPr b="1" sz="11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7" name="Google Shape;597;p68"/>
              <p:cNvSpPr txBox="1"/>
              <p:nvPr/>
            </p:nvSpPr>
            <p:spPr>
              <a:xfrm>
                <a:off x="672651" y="2452500"/>
                <a:ext cx="1514100" cy="281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34275" lIns="68575" spcFirstLastPara="1" rIns="68575" wrap="square" tIns="34275">
                <a:spAutoFit/>
              </a:bodyPr>
              <a:lstStyle/>
              <a:p>
                <a:pPr indent="0" lvl="0" marL="0" marR="0" rtl="0" algn="l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CN" sz="1100">
                    <a:solidFill>
                      <a:schemeClr val="dk1"/>
                    </a:solidFill>
                  </a:rPr>
                  <a:t>Stable version</a:t>
                </a:r>
                <a:endParaRPr sz="1100">
                  <a:solidFill>
                    <a:schemeClr val="dk1"/>
                  </a:solidFill>
                </a:endParaRPr>
              </a:p>
            </p:txBody>
          </p:sp>
        </p:grpSp>
        <p:grpSp>
          <p:nvGrpSpPr>
            <p:cNvPr id="598" name="Google Shape;598;p68"/>
            <p:cNvGrpSpPr/>
            <p:nvPr/>
          </p:nvGrpSpPr>
          <p:grpSpPr>
            <a:xfrm>
              <a:off x="2878313" y="2130299"/>
              <a:ext cx="1686850" cy="529367"/>
              <a:chOff x="583310" y="2130336"/>
              <a:chExt cx="1686850" cy="460800"/>
            </a:xfrm>
          </p:grpSpPr>
          <p:sp>
            <p:nvSpPr>
              <p:cNvPr id="599" name="Google Shape;599;p68"/>
              <p:cNvSpPr/>
              <p:nvPr/>
            </p:nvSpPr>
            <p:spPr>
              <a:xfrm>
                <a:off x="599460" y="2130336"/>
                <a:ext cx="1670700" cy="460800"/>
              </a:xfrm>
              <a:prstGeom prst="roundRect">
                <a:avLst>
                  <a:gd fmla="val 3711" name="adj"/>
                </a:avLst>
              </a:prstGeom>
              <a:solidFill>
                <a:srgbClr val="FFFFFF"/>
              </a:solidFill>
              <a:ln cap="flat" cmpd="sng" w="1587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0" name="Google Shape;600;p68"/>
              <p:cNvSpPr/>
              <p:nvPr/>
            </p:nvSpPr>
            <p:spPr>
              <a:xfrm rot="-5400000">
                <a:off x="381710" y="2333226"/>
                <a:ext cx="459300" cy="56100"/>
              </a:xfrm>
              <a:prstGeom prst="roundRect">
                <a:avLst>
                  <a:gd fmla="val 50000" name="adj"/>
                </a:avLst>
              </a:prstGeom>
              <a:solidFill>
                <a:schemeClr val="accent4"/>
              </a:solidFill>
              <a:ln cap="flat" cmpd="sng" w="1587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1" name="Google Shape;601;p68"/>
              <p:cNvSpPr txBox="1"/>
              <p:nvPr/>
            </p:nvSpPr>
            <p:spPr>
              <a:xfrm>
                <a:off x="639342" y="2176498"/>
                <a:ext cx="1284900" cy="207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34275" lIns="68575" spcFirstLastPara="1" rIns="68575" wrap="square" tIns="34275">
                <a:spAutoFit/>
              </a:bodyPr>
              <a:lstStyle/>
              <a:p>
                <a:pPr indent="0" lvl="0" marL="0" marR="0" rtl="0" algn="l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zh-CN" sz="1100">
                    <a:solidFill>
                      <a:schemeClr val="dk1"/>
                    </a:solidFill>
                  </a:rPr>
                  <a:t>dev</a:t>
                </a:r>
                <a:endParaRPr b="1" sz="11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2" name="Google Shape;602;p68"/>
              <p:cNvSpPr txBox="1"/>
              <p:nvPr/>
            </p:nvSpPr>
            <p:spPr>
              <a:xfrm>
                <a:off x="677751" y="2384103"/>
                <a:ext cx="1514100" cy="180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34275" lIns="68575" spcFirstLastPara="1" rIns="68575" wrap="square" tIns="34275">
                <a:spAutoFit/>
              </a:bodyPr>
              <a:lstStyle/>
              <a:p>
                <a:pPr indent="0" lvl="0" marL="0" marR="0" rtl="0" algn="l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CN" sz="900">
                    <a:solidFill>
                      <a:schemeClr val="dk1"/>
                    </a:solidFill>
                  </a:rPr>
                  <a:t>Development Incrementals</a:t>
                </a:r>
                <a:endParaRPr sz="900">
                  <a:solidFill>
                    <a:schemeClr val="dk1"/>
                  </a:solidFill>
                </a:endParaRPr>
              </a:p>
            </p:txBody>
          </p:sp>
        </p:grpSp>
        <p:grpSp>
          <p:nvGrpSpPr>
            <p:cNvPr id="603" name="Google Shape;603;p68"/>
            <p:cNvGrpSpPr/>
            <p:nvPr/>
          </p:nvGrpSpPr>
          <p:grpSpPr>
            <a:xfrm>
              <a:off x="5173325" y="1147799"/>
              <a:ext cx="1686850" cy="529367"/>
              <a:chOff x="583310" y="2130336"/>
              <a:chExt cx="1686850" cy="460800"/>
            </a:xfrm>
          </p:grpSpPr>
          <p:sp>
            <p:nvSpPr>
              <p:cNvPr id="604" name="Google Shape;604;p68"/>
              <p:cNvSpPr/>
              <p:nvPr/>
            </p:nvSpPr>
            <p:spPr>
              <a:xfrm>
                <a:off x="599460" y="2130336"/>
                <a:ext cx="1670700" cy="460800"/>
              </a:xfrm>
              <a:prstGeom prst="roundRect">
                <a:avLst>
                  <a:gd fmla="val 3711" name="adj"/>
                </a:avLst>
              </a:prstGeom>
              <a:solidFill>
                <a:srgbClr val="FFFFFF"/>
              </a:solidFill>
              <a:ln cap="flat" cmpd="sng" w="1587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5" name="Google Shape;605;p68"/>
              <p:cNvSpPr/>
              <p:nvPr/>
            </p:nvSpPr>
            <p:spPr>
              <a:xfrm rot="-5400000">
                <a:off x="381710" y="2333226"/>
                <a:ext cx="459300" cy="56100"/>
              </a:xfrm>
              <a:prstGeom prst="roundRect">
                <a:avLst>
                  <a:gd fmla="val 50000" name="adj"/>
                </a:avLst>
              </a:prstGeom>
              <a:solidFill>
                <a:srgbClr val="E8565E"/>
              </a:solidFill>
              <a:ln cap="flat" cmpd="sng" w="1587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6" name="Google Shape;606;p68"/>
              <p:cNvSpPr txBox="1"/>
              <p:nvPr/>
            </p:nvSpPr>
            <p:spPr>
              <a:xfrm>
                <a:off x="639342" y="2176498"/>
                <a:ext cx="1284900" cy="207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34275" lIns="68575" spcFirstLastPara="1" rIns="68575" wrap="square" tIns="34275">
                <a:spAutoFit/>
              </a:bodyPr>
              <a:lstStyle/>
              <a:p>
                <a:pPr indent="0" lvl="0" marL="0" marR="0" rtl="0" algn="l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zh-CN" sz="1100">
                    <a:solidFill>
                      <a:schemeClr val="dk1"/>
                    </a:solidFill>
                  </a:rPr>
                  <a:t>modifyCardView</a:t>
                </a:r>
                <a:endParaRPr b="1" sz="11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7" name="Google Shape;607;p68"/>
              <p:cNvSpPr txBox="1"/>
              <p:nvPr/>
            </p:nvSpPr>
            <p:spPr>
              <a:xfrm>
                <a:off x="677751" y="2384103"/>
                <a:ext cx="1514100" cy="180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34275" lIns="68575" spcFirstLastPara="1" rIns="68575" wrap="square" tIns="34275">
                <a:spAutoFit/>
              </a:bodyPr>
              <a:lstStyle/>
              <a:p>
                <a:pPr indent="0" lvl="0" marL="0" marR="0" rtl="0" algn="l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CN" sz="900">
                    <a:solidFill>
                      <a:schemeClr val="dk1"/>
                    </a:solidFill>
                  </a:rPr>
                  <a:t>Retrieve posts from db</a:t>
                </a:r>
                <a:endParaRPr sz="900">
                  <a:solidFill>
                    <a:schemeClr val="dk1"/>
                  </a:solidFill>
                </a:endParaRPr>
              </a:p>
            </p:txBody>
          </p:sp>
        </p:grpSp>
        <p:grpSp>
          <p:nvGrpSpPr>
            <p:cNvPr id="608" name="Google Shape;608;p68"/>
            <p:cNvGrpSpPr/>
            <p:nvPr/>
          </p:nvGrpSpPr>
          <p:grpSpPr>
            <a:xfrm>
              <a:off x="5173325" y="2130312"/>
              <a:ext cx="1686850" cy="529367"/>
              <a:chOff x="583310" y="2130336"/>
              <a:chExt cx="1686850" cy="460800"/>
            </a:xfrm>
          </p:grpSpPr>
          <p:sp>
            <p:nvSpPr>
              <p:cNvPr id="609" name="Google Shape;609;p68"/>
              <p:cNvSpPr/>
              <p:nvPr/>
            </p:nvSpPr>
            <p:spPr>
              <a:xfrm>
                <a:off x="599460" y="2130336"/>
                <a:ext cx="1670700" cy="460800"/>
              </a:xfrm>
              <a:prstGeom prst="roundRect">
                <a:avLst>
                  <a:gd fmla="val 3711" name="adj"/>
                </a:avLst>
              </a:prstGeom>
              <a:solidFill>
                <a:srgbClr val="FFFFFF"/>
              </a:solidFill>
              <a:ln cap="flat" cmpd="sng" w="1587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0" name="Google Shape;610;p68"/>
              <p:cNvSpPr/>
              <p:nvPr/>
            </p:nvSpPr>
            <p:spPr>
              <a:xfrm rot="-5400000">
                <a:off x="381710" y="2333226"/>
                <a:ext cx="459300" cy="56100"/>
              </a:xfrm>
              <a:prstGeom prst="roundRect">
                <a:avLst>
                  <a:gd fmla="val 50000" name="adj"/>
                </a:avLst>
              </a:prstGeom>
              <a:solidFill>
                <a:srgbClr val="E8565E"/>
              </a:solidFill>
              <a:ln cap="flat" cmpd="sng" w="1587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1" name="Google Shape;611;p68"/>
              <p:cNvSpPr txBox="1"/>
              <p:nvPr/>
            </p:nvSpPr>
            <p:spPr>
              <a:xfrm>
                <a:off x="639342" y="2176498"/>
                <a:ext cx="1284900" cy="207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34275" lIns="68575" spcFirstLastPara="1" rIns="68575" wrap="square" tIns="34275">
                <a:spAutoFit/>
              </a:bodyPr>
              <a:lstStyle/>
              <a:p>
                <a:pPr indent="0" lvl="0" marL="0" marR="0" rtl="0" algn="l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zh-CN" sz="1100">
                    <a:solidFill>
                      <a:schemeClr val="dk1"/>
                    </a:solidFill>
                  </a:rPr>
                  <a:t>login</a:t>
                </a:r>
                <a:endParaRPr b="1" sz="11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2" name="Google Shape;612;p68"/>
              <p:cNvSpPr txBox="1"/>
              <p:nvPr/>
            </p:nvSpPr>
            <p:spPr>
              <a:xfrm>
                <a:off x="677751" y="2384103"/>
                <a:ext cx="1514100" cy="180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34275" lIns="68575" spcFirstLastPara="1" rIns="68575" wrap="square" tIns="34275">
                <a:spAutoFit/>
              </a:bodyPr>
              <a:lstStyle/>
              <a:p>
                <a:pPr indent="0" lvl="0" marL="0" marR="0" rtl="0" algn="l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CN" sz="900">
                    <a:solidFill>
                      <a:schemeClr val="dk1"/>
                    </a:solidFill>
                  </a:rPr>
                  <a:t>Manage Cookies</a:t>
                </a:r>
                <a:endParaRPr sz="900">
                  <a:solidFill>
                    <a:schemeClr val="dk1"/>
                  </a:solidFill>
                </a:endParaRPr>
              </a:p>
            </p:txBody>
          </p:sp>
        </p:grpSp>
        <p:grpSp>
          <p:nvGrpSpPr>
            <p:cNvPr id="613" name="Google Shape;613;p68"/>
            <p:cNvGrpSpPr/>
            <p:nvPr/>
          </p:nvGrpSpPr>
          <p:grpSpPr>
            <a:xfrm>
              <a:off x="5173325" y="3112799"/>
              <a:ext cx="1686850" cy="529367"/>
              <a:chOff x="583310" y="2130336"/>
              <a:chExt cx="1686850" cy="460800"/>
            </a:xfrm>
          </p:grpSpPr>
          <p:sp>
            <p:nvSpPr>
              <p:cNvPr id="614" name="Google Shape;614;p68"/>
              <p:cNvSpPr/>
              <p:nvPr/>
            </p:nvSpPr>
            <p:spPr>
              <a:xfrm>
                <a:off x="599460" y="2130336"/>
                <a:ext cx="1670700" cy="460800"/>
              </a:xfrm>
              <a:prstGeom prst="roundRect">
                <a:avLst>
                  <a:gd fmla="val 3711" name="adj"/>
                </a:avLst>
              </a:prstGeom>
              <a:solidFill>
                <a:srgbClr val="FFFFFF"/>
              </a:solidFill>
              <a:ln cap="flat" cmpd="sng" w="1587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5" name="Google Shape;615;p68"/>
              <p:cNvSpPr/>
              <p:nvPr/>
            </p:nvSpPr>
            <p:spPr>
              <a:xfrm rot="-5400000">
                <a:off x="381710" y="2333226"/>
                <a:ext cx="459300" cy="56100"/>
              </a:xfrm>
              <a:prstGeom prst="roundRect">
                <a:avLst>
                  <a:gd fmla="val 50000" name="adj"/>
                </a:avLst>
              </a:prstGeom>
              <a:solidFill>
                <a:srgbClr val="E8565E"/>
              </a:solidFill>
              <a:ln cap="flat" cmpd="sng" w="1587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6" name="Google Shape;616;p68"/>
              <p:cNvSpPr txBox="1"/>
              <p:nvPr/>
            </p:nvSpPr>
            <p:spPr>
              <a:xfrm>
                <a:off x="639342" y="2176498"/>
                <a:ext cx="1284900" cy="207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34275" lIns="68575" spcFirstLastPara="1" rIns="68575" wrap="square" tIns="34275">
                <a:spAutoFit/>
              </a:bodyPr>
              <a:lstStyle/>
              <a:p>
                <a:pPr indent="0" lvl="0" marL="0" marR="0" rtl="0" algn="l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zh-CN" sz="1100">
                    <a:solidFill>
                      <a:schemeClr val="dk1"/>
                    </a:solidFill>
                  </a:rPr>
                  <a:t>profile Details</a:t>
                </a:r>
                <a:endParaRPr b="1" sz="11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7" name="Google Shape;617;p68"/>
              <p:cNvSpPr txBox="1"/>
              <p:nvPr/>
            </p:nvSpPr>
            <p:spPr>
              <a:xfrm>
                <a:off x="677751" y="2384103"/>
                <a:ext cx="1514100" cy="180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34275" lIns="68575" spcFirstLastPara="1" rIns="68575" wrap="square" tIns="34275">
                <a:spAutoFit/>
              </a:bodyPr>
              <a:lstStyle/>
              <a:p>
                <a:pPr indent="0" lvl="0" marL="0" marR="0" rtl="0" algn="l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CN" sz="900">
                    <a:solidFill>
                      <a:schemeClr val="dk1"/>
                    </a:solidFill>
                  </a:rPr>
                  <a:t>Retrieve replies from db</a:t>
                </a:r>
                <a:endParaRPr sz="900">
                  <a:solidFill>
                    <a:schemeClr val="dk1"/>
                  </a:solidFill>
                </a:endParaRPr>
              </a:p>
            </p:txBody>
          </p:sp>
        </p:grpSp>
        <p:cxnSp>
          <p:nvCxnSpPr>
            <p:cNvPr id="618" name="Google Shape;618;p68"/>
            <p:cNvCxnSpPr>
              <a:stCxn id="594" idx="3"/>
              <a:endCxn id="600" idx="0"/>
            </p:cNvCxnSpPr>
            <p:nvPr/>
          </p:nvCxnSpPr>
          <p:spPr>
            <a:xfrm>
              <a:off x="2270138" y="2394864"/>
              <a:ext cx="608100" cy="6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619" name="Google Shape;619;p68"/>
            <p:cNvCxnSpPr>
              <a:stCxn id="599" idx="3"/>
              <a:endCxn id="605" idx="0"/>
            </p:cNvCxnSpPr>
            <p:nvPr/>
          </p:nvCxnSpPr>
          <p:spPr>
            <a:xfrm flipH="1" rot="10800000">
              <a:off x="4565163" y="1413083"/>
              <a:ext cx="608100" cy="981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620" name="Google Shape;620;p68"/>
            <p:cNvCxnSpPr>
              <a:stCxn id="599" idx="3"/>
              <a:endCxn id="610" idx="0"/>
            </p:cNvCxnSpPr>
            <p:nvPr/>
          </p:nvCxnSpPr>
          <p:spPr>
            <a:xfrm>
              <a:off x="4565163" y="2394983"/>
              <a:ext cx="608100" cy="6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621" name="Google Shape;621;p68"/>
            <p:cNvCxnSpPr>
              <a:stCxn id="599" idx="3"/>
              <a:endCxn id="615" idx="0"/>
            </p:cNvCxnSpPr>
            <p:nvPr/>
          </p:nvCxnSpPr>
          <p:spPr>
            <a:xfrm>
              <a:off x="4565163" y="2394983"/>
              <a:ext cx="608100" cy="983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622" name="Google Shape;622;p68"/>
            <p:cNvSpPr txBox="1"/>
            <p:nvPr/>
          </p:nvSpPr>
          <p:spPr>
            <a:xfrm>
              <a:off x="7070831" y="2194900"/>
              <a:ext cx="9795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CN">
                  <a:solidFill>
                    <a:schemeClr val="dk1"/>
                  </a:solidFill>
                </a:rPr>
                <a:t>PAIR 06</a:t>
              </a:r>
              <a:endParaRPr b="1">
                <a:solidFill>
                  <a:schemeClr val="dk1"/>
                </a:solidFill>
              </a:endParaRPr>
            </a:p>
          </p:txBody>
        </p:sp>
        <p:sp>
          <p:nvSpPr>
            <p:cNvPr id="623" name="Google Shape;623;p68"/>
            <p:cNvSpPr txBox="1"/>
            <p:nvPr/>
          </p:nvSpPr>
          <p:spPr>
            <a:xfrm>
              <a:off x="7070831" y="1212400"/>
              <a:ext cx="9795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CN">
                  <a:solidFill>
                    <a:schemeClr val="dk1"/>
                  </a:solidFill>
                </a:rPr>
                <a:t>PAIR 04</a:t>
              </a:r>
              <a:endParaRPr b="1">
                <a:solidFill>
                  <a:schemeClr val="dk1"/>
                </a:solidFill>
              </a:endParaRPr>
            </a:p>
          </p:txBody>
        </p:sp>
        <p:sp>
          <p:nvSpPr>
            <p:cNvPr id="624" name="Google Shape;624;p68"/>
            <p:cNvSpPr txBox="1"/>
            <p:nvPr/>
          </p:nvSpPr>
          <p:spPr>
            <a:xfrm>
              <a:off x="7070831" y="3177400"/>
              <a:ext cx="9795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CN">
                  <a:solidFill>
                    <a:schemeClr val="dk1"/>
                  </a:solidFill>
                </a:rPr>
                <a:t>PAIR 24</a:t>
              </a:r>
              <a:endParaRPr b="1">
                <a:solidFill>
                  <a:schemeClr val="dk1"/>
                </a:solidFill>
              </a:endParaRPr>
            </a:p>
          </p:txBody>
        </p:sp>
      </p:grpSp>
      <p:graphicFrame>
        <p:nvGraphicFramePr>
          <p:cNvPr id="625" name="Google Shape;625;p68"/>
          <p:cNvGraphicFramePr/>
          <p:nvPr/>
        </p:nvGraphicFramePr>
        <p:xfrm>
          <a:off x="571500" y="3545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{F49CBC41-4E46-49B7-B00B-7AFB2F94BE73}</a:tableStyleId>
              </a:tblPr>
              <a:tblGrid>
                <a:gridCol w="1203200"/>
                <a:gridCol w="1203200"/>
              </a:tblGrid>
              <a:tr h="16795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CN" sz="1300"/>
                        <a:t>Risk Level</a:t>
                      </a:r>
                      <a:endParaRPr b="1" sz="13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167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/>
                    </a:p>
                  </a:txBody>
                  <a:tcPr marT="91425" marB="91425" marR="91425" marL="91425">
                    <a:lnL cap="flat" cmpd="sng" w="1524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/>
                        <a:t>High</a:t>
                      </a:r>
                      <a:endParaRPr sz="1000"/>
                    </a:p>
                  </a:txBody>
                  <a:tcPr marT="91425" marB="91425" marR="91425" marL="91425">
                    <a:lnL cap="flat" cmpd="sng" w="1524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67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/>
                    </a:p>
                  </a:txBody>
                  <a:tcPr marT="91425" marB="91425" marR="91425" marL="91425">
                    <a:lnL cap="flat" cmpd="sng" w="1524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/>
                        <a:t>Medium</a:t>
                      </a:r>
                      <a:endParaRPr sz="1000"/>
                    </a:p>
                  </a:txBody>
                  <a:tcPr marT="91425" marB="91425" marR="91425" marL="91425">
                    <a:lnL cap="flat" cmpd="sng" w="1524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67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/>
                    </a:p>
                  </a:txBody>
                  <a:tcPr marT="91425" marB="91425" marR="91425" marL="91425">
                    <a:lnL cap="flat" cmpd="sng" w="1524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/>
                        <a:t>Low</a:t>
                      </a:r>
                      <a:endParaRPr sz="1000"/>
                    </a:p>
                  </a:txBody>
                  <a:tcPr marT="91425" marB="91425" marR="91425" marL="91425">
                    <a:lnL cap="flat" cmpd="sng" w="1524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0" name="Google Shape;630;p69"/>
          <p:cNvPicPr preferRelativeResize="0"/>
          <p:nvPr/>
        </p:nvPicPr>
        <p:blipFill rotWithShape="1">
          <a:blip r:embed="rId3">
            <a:alphaModFix/>
          </a:blip>
          <a:srcRect b="42774" l="12508" r="17531" t="14127"/>
          <a:stretch/>
        </p:blipFill>
        <p:spPr>
          <a:xfrm>
            <a:off x="92600" y="1437400"/>
            <a:ext cx="8958802" cy="3290448"/>
          </a:xfrm>
          <a:prstGeom prst="rect">
            <a:avLst/>
          </a:prstGeom>
          <a:noFill/>
          <a:ln>
            <a:noFill/>
          </a:ln>
        </p:spPr>
      </p:pic>
      <p:sp>
        <p:nvSpPr>
          <p:cNvPr id="631" name="Google Shape;631;p69"/>
          <p:cNvSpPr txBox="1"/>
          <p:nvPr>
            <p:ph idx="4294967295" type="title"/>
          </p:nvPr>
        </p:nvSpPr>
        <p:spPr>
          <a:xfrm>
            <a:off x="456300" y="456300"/>
            <a:ext cx="8226900" cy="529200"/>
          </a:xfrm>
          <a:prstGeom prst="rect">
            <a:avLst/>
          </a:prstGeom>
        </p:spPr>
        <p:txBody>
          <a:bodyPr anchorCtr="0" anchor="ctr" bIns="35225" lIns="67625" spcFirstLastPara="1" rIns="67625" wrap="square" tIns="352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Development Workflow / Commits Preview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70"/>
          <p:cNvSpPr txBox="1"/>
          <p:nvPr/>
        </p:nvSpPr>
        <p:spPr>
          <a:xfrm>
            <a:off x="2618388" y="2208528"/>
            <a:ext cx="39072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2400">
                <a:solidFill>
                  <a:schemeClr val="dk1"/>
                </a:solidFill>
              </a:rPr>
              <a:t>Database Design</a:t>
            </a:r>
            <a:endParaRPr b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37" name="Google Shape;637;p70"/>
          <p:cNvGrpSpPr/>
          <p:nvPr/>
        </p:nvGrpSpPr>
        <p:grpSpPr>
          <a:xfrm>
            <a:off x="8038690" y="417727"/>
            <a:ext cx="406437" cy="0"/>
            <a:chOff x="16677" y="838"/>
            <a:chExt cx="1266" cy="0"/>
          </a:xfrm>
        </p:grpSpPr>
        <p:sp>
          <p:nvSpPr>
            <p:cNvPr id="638" name="Google Shape;638;p70"/>
            <p:cNvSpPr/>
            <p:nvPr/>
          </p:nvSpPr>
          <p:spPr>
            <a:xfrm>
              <a:off x="16677" y="838"/>
              <a:ext cx="0" cy="0"/>
            </a:xfrm>
            <a:custGeom>
              <a:rect b="b" l="l" r="r" t="t"/>
              <a:pathLst>
                <a:path extrusionOk="0" h="1280159" w="1280159">
                  <a:moveTo>
                    <a:pt x="1280160" y="640080"/>
                  </a:moveTo>
                  <a:cubicBezTo>
                    <a:pt x="1280160" y="993586"/>
                    <a:pt x="993586" y="1280160"/>
                    <a:pt x="640080" y="1280160"/>
                  </a:cubicBezTo>
                  <a:cubicBezTo>
                    <a:pt x="286574" y="1280160"/>
                    <a:pt x="0" y="993586"/>
                    <a:pt x="0" y="640080"/>
                  </a:cubicBezTo>
                  <a:cubicBezTo>
                    <a:pt x="0" y="286574"/>
                    <a:pt x="286574" y="0"/>
                    <a:pt x="640080" y="0"/>
                  </a:cubicBezTo>
                  <a:cubicBezTo>
                    <a:pt x="993586" y="0"/>
                    <a:pt x="1280160" y="286574"/>
                    <a:pt x="1280160" y="640080"/>
                  </a:cubicBezTo>
                  <a:close/>
                </a:path>
              </a:pathLst>
            </a:custGeom>
            <a:solidFill>
              <a:srgbClr val="90B0C4"/>
            </a:solidFill>
            <a:ln cap="flat" cmpd="sng" w="19050">
              <a:solidFill>
                <a:srgbClr val="313149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9" name="Google Shape;639;p70"/>
            <p:cNvSpPr/>
            <p:nvPr/>
          </p:nvSpPr>
          <p:spPr>
            <a:xfrm>
              <a:off x="17099" y="838"/>
              <a:ext cx="0" cy="0"/>
            </a:xfrm>
            <a:custGeom>
              <a:rect b="b" l="l" r="r" t="t"/>
              <a:pathLst>
                <a:path extrusionOk="0" h="1280159" w="1280159">
                  <a:moveTo>
                    <a:pt x="1280160" y="640080"/>
                  </a:moveTo>
                  <a:cubicBezTo>
                    <a:pt x="1280160" y="993586"/>
                    <a:pt x="993586" y="1280160"/>
                    <a:pt x="640080" y="1280160"/>
                  </a:cubicBezTo>
                  <a:cubicBezTo>
                    <a:pt x="286574" y="1280160"/>
                    <a:pt x="0" y="993586"/>
                    <a:pt x="0" y="640080"/>
                  </a:cubicBezTo>
                  <a:cubicBezTo>
                    <a:pt x="0" y="286574"/>
                    <a:pt x="286574" y="0"/>
                    <a:pt x="640080" y="0"/>
                  </a:cubicBezTo>
                  <a:cubicBezTo>
                    <a:pt x="993586" y="0"/>
                    <a:pt x="1280160" y="286574"/>
                    <a:pt x="1280160" y="640080"/>
                  </a:cubicBezTo>
                  <a:close/>
                </a:path>
              </a:pathLst>
            </a:custGeom>
            <a:solidFill>
              <a:srgbClr val="E8565E"/>
            </a:solidFill>
            <a:ln cap="flat" cmpd="sng" w="19050">
              <a:solidFill>
                <a:srgbClr val="313149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0" name="Google Shape;640;p70"/>
            <p:cNvSpPr/>
            <p:nvPr/>
          </p:nvSpPr>
          <p:spPr>
            <a:xfrm>
              <a:off x="17521" y="838"/>
              <a:ext cx="0" cy="0"/>
            </a:xfrm>
            <a:custGeom>
              <a:rect b="b" l="l" r="r" t="t"/>
              <a:pathLst>
                <a:path extrusionOk="0" h="1280159" w="1280159">
                  <a:moveTo>
                    <a:pt x="1280160" y="640080"/>
                  </a:moveTo>
                  <a:cubicBezTo>
                    <a:pt x="1280160" y="993586"/>
                    <a:pt x="993586" y="1280160"/>
                    <a:pt x="640080" y="1280160"/>
                  </a:cubicBezTo>
                  <a:cubicBezTo>
                    <a:pt x="286574" y="1280160"/>
                    <a:pt x="0" y="993586"/>
                    <a:pt x="0" y="640080"/>
                  </a:cubicBezTo>
                  <a:cubicBezTo>
                    <a:pt x="0" y="286574"/>
                    <a:pt x="286574" y="0"/>
                    <a:pt x="640080" y="0"/>
                  </a:cubicBezTo>
                  <a:cubicBezTo>
                    <a:pt x="993586" y="0"/>
                    <a:pt x="1280160" y="286574"/>
                    <a:pt x="1280160" y="640080"/>
                  </a:cubicBezTo>
                  <a:close/>
                </a:path>
              </a:pathLst>
            </a:custGeom>
            <a:solidFill>
              <a:srgbClr val="90B0C4"/>
            </a:solidFill>
            <a:ln cap="flat" cmpd="sng" w="19050">
              <a:solidFill>
                <a:srgbClr val="313149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1" name="Google Shape;641;p70"/>
            <p:cNvSpPr/>
            <p:nvPr/>
          </p:nvSpPr>
          <p:spPr>
            <a:xfrm>
              <a:off x="17943" y="838"/>
              <a:ext cx="0" cy="0"/>
            </a:xfrm>
            <a:custGeom>
              <a:rect b="b" l="l" r="r" t="t"/>
              <a:pathLst>
                <a:path extrusionOk="0" h="1280159" w="1280159">
                  <a:moveTo>
                    <a:pt x="1280160" y="640080"/>
                  </a:moveTo>
                  <a:cubicBezTo>
                    <a:pt x="1280160" y="993586"/>
                    <a:pt x="993586" y="1280160"/>
                    <a:pt x="640080" y="1280160"/>
                  </a:cubicBezTo>
                  <a:cubicBezTo>
                    <a:pt x="286574" y="1280160"/>
                    <a:pt x="0" y="993586"/>
                    <a:pt x="0" y="640080"/>
                  </a:cubicBezTo>
                  <a:cubicBezTo>
                    <a:pt x="0" y="286574"/>
                    <a:pt x="286574" y="0"/>
                    <a:pt x="640080" y="0"/>
                  </a:cubicBezTo>
                  <a:cubicBezTo>
                    <a:pt x="993586" y="0"/>
                    <a:pt x="1280160" y="286574"/>
                    <a:pt x="1280160" y="640080"/>
                  </a:cubicBezTo>
                  <a:close/>
                </a:path>
              </a:pathLst>
            </a:custGeom>
            <a:solidFill>
              <a:srgbClr val="FFD592"/>
            </a:solidFill>
            <a:ln cap="flat" cmpd="sng" w="19050">
              <a:solidFill>
                <a:srgbClr val="313149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42" name="Google Shape;642;p70"/>
          <p:cNvSpPr/>
          <p:nvPr/>
        </p:nvSpPr>
        <p:spPr>
          <a:xfrm>
            <a:off x="-476" y="4438174"/>
            <a:ext cx="9144000" cy="705000"/>
          </a:xfrm>
          <a:prstGeom prst="rect">
            <a:avLst/>
          </a:prstGeom>
          <a:solidFill>
            <a:srgbClr val="90B0C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43" name="Google Shape;643;p70"/>
          <p:cNvCxnSpPr/>
          <p:nvPr/>
        </p:nvCxnSpPr>
        <p:spPr>
          <a:xfrm>
            <a:off x="0" y="4433888"/>
            <a:ext cx="9135000" cy="0"/>
          </a:xfrm>
          <a:prstGeom prst="straightConnector1">
            <a:avLst/>
          </a:prstGeom>
          <a:noFill/>
          <a:ln cap="flat" cmpd="sng" w="38100">
            <a:solidFill>
              <a:srgbClr val="313149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644" name="Google Shape;644;p70"/>
          <p:cNvGrpSpPr/>
          <p:nvPr/>
        </p:nvGrpSpPr>
        <p:grpSpPr>
          <a:xfrm rot="5400000">
            <a:off x="496654" y="3479460"/>
            <a:ext cx="228655" cy="171450"/>
            <a:chOff x="3046" y="9211"/>
            <a:chExt cx="470" cy="300"/>
          </a:xfrm>
        </p:grpSpPr>
        <p:sp>
          <p:nvSpPr>
            <p:cNvPr id="645" name="Google Shape;645;p70"/>
            <p:cNvSpPr/>
            <p:nvPr/>
          </p:nvSpPr>
          <p:spPr>
            <a:xfrm rot="5400000">
              <a:off x="2896" y="9361"/>
              <a:ext cx="300" cy="0"/>
            </a:xfrm>
            <a:prstGeom prst="triangle">
              <a:avLst>
                <a:gd fmla="val 50000" name="adj"/>
              </a:avLst>
            </a:prstGeom>
            <a:solidFill>
              <a:srgbClr val="313149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6" name="Google Shape;646;p70"/>
            <p:cNvSpPr/>
            <p:nvPr/>
          </p:nvSpPr>
          <p:spPr>
            <a:xfrm rot="5400000">
              <a:off x="3131" y="9361"/>
              <a:ext cx="300" cy="0"/>
            </a:xfrm>
            <a:prstGeom prst="triangle">
              <a:avLst>
                <a:gd fmla="val 50000" name="adj"/>
              </a:avLst>
            </a:prstGeom>
            <a:solidFill>
              <a:srgbClr val="313149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7" name="Google Shape;647;p70"/>
            <p:cNvSpPr/>
            <p:nvPr/>
          </p:nvSpPr>
          <p:spPr>
            <a:xfrm rot="5400000">
              <a:off x="3366" y="9361"/>
              <a:ext cx="300" cy="0"/>
            </a:xfrm>
            <a:prstGeom prst="triangle">
              <a:avLst>
                <a:gd fmla="val 50000" name="adj"/>
              </a:avLst>
            </a:prstGeom>
            <a:solidFill>
              <a:srgbClr val="313149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48" name="Google Shape;648;p70"/>
          <p:cNvGrpSpPr/>
          <p:nvPr/>
        </p:nvGrpSpPr>
        <p:grpSpPr>
          <a:xfrm>
            <a:off x="5063490" y="886301"/>
            <a:ext cx="135255" cy="64770"/>
            <a:chOff x="10632" y="1861"/>
            <a:chExt cx="284" cy="136"/>
          </a:xfrm>
        </p:grpSpPr>
        <p:sp>
          <p:nvSpPr>
            <p:cNvPr id="649" name="Google Shape;649;p70"/>
            <p:cNvSpPr/>
            <p:nvPr/>
          </p:nvSpPr>
          <p:spPr>
            <a:xfrm>
              <a:off x="10916" y="1997"/>
              <a:ext cx="0" cy="0"/>
            </a:xfrm>
            <a:custGeom>
              <a:rect b="b" l="l" r="r" t="t"/>
              <a:pathLst>
                <a:path extrusionOk="0" h="5200078" w="3428523">
                  <a:moveTo>
                    <a:pt x="3428524" y="2590610"/>
                  </a:moveTo>
                  <a:cubicBezTo>
                    <a:pt x="3428524" y="2596992"/>
                    <a:pt x="3428524" y="2603278"/>
                    <a:pt x="3428524" y="2609660"/>
                  </a:cubicBezTo>
                  <a:cubicBezTo>
                    <a:pt x="3350800" y="2627948"/>
                    <a:pt x="3272028" y="2642711"/>
                    <a:pt x="3195638" y="2665286"/>
                  </a:cubicBezTo>
                  <a:cubicBezTo>
                    <a:pt x="2962942" y="2734151"/>
                    <a:pt x="2760726" y="2858834"/>
                    <a:pt x="2579561" y="3017330"/>
                  </a:cubicBezTo>
                  <a:cubicBezTo>
                    <a:pt x="2253996" y="3302222"/>
                    <a:pt x="2049494" y="3665030"/>
                    <a:pt x="1915859" y="4070890"/>
                  </a:cubicBezTo>
                  <a:cubicBezTo>
                    <a:pt x="1846898" y="4280440"/>
                    <a:pt x="1792700" y="4494086"/>
                    <a:pt x="1770412" y="4714399"/>
                  </a:cubicBezTo>
                  <a:cubicBezTo>
                    <a:pt x="1754029" y="4876229"/>
                    <a:pt x="1739265" y="5038154"/>
                    <a:pt x="1723739" y="5200079"/>
                  </a:cubicBezTo>
                  <a:cubicBezTo>
                    <a:pt x="1717358" y="5200079"/>
                    <a:pt x="1711071" y="5200079"/>
                    <a:pt x="1704689" y="5200079"/>
                  </a:cubicBezTo>
                  <a:cubicBezTo>
                    <a:pt x="1701546" y="5140071"/>
                    <a:pt x="1701546" y="5079683"/>
                    <a:pt x="1694783" y="5020151"/>
                  </a:cubicBezTo>
                  <a:cubicBezTo>
                    <a:pt x="1676591" y="4860131"/>
                    <a:pt x="1663160" y="4699064"/>
                    <a:pt x="1634014" y="4541044"/>
                  </a:cubicBezTo>
                  <a:cubicBezTo>
                    <a:pt x="1579817" y="4247388"/>
                    <a:pt x="1494282" y="3962495"/>
                    <a:pt x="1360361" y="3693986"/>
                  </a:cubicBezTo>
                  <a:cubicBezTo>
                    <a:pt x="1256729" y="3486341"/>
                    <a:pt x="1128903" y="3295555"/>
                    <a:pt x="966788" y="3128391"/>
                  </a:cubicBezTo>
                  <a:cubicBezTo>
                    <a:pt x="787051" y="2943130"/>
                    <a:pt x="579977" y="2797493"/>
                    <a:pt x="340233" y="2701385"/>
                  </a:cubicBezTo>
                  <a:cubicBezTo>
                    <a:pt x="230981" y="2657570"/>
                    <a:pt x="120206" y="2614898"/>
                    <a:pt x="0" y="2609564"/>
                  </a:cubicBezTo>
                  <a:cubicBezTo>
                    <a:pt x="0" y="2603183"/>
                    <a:pt x="0" y="2596896"/>
                    <a:pt x="0" y="2590514"/>
                  </a:cubicBezTo>
                  <a:cubicBezTo>
                    <a:pt x="15812" y="2590038"/>
                    <a:pt x="32861" y="2593277"/>
                    <a:pt x="47339" y="2588609"/>
                  </a:cubicBezTo>
                  <a:cubicBezTo>
                    <a:pt x="175736" y="2546509"/>
                    <a:pt x="309086" y="2514600"/>
                    <a:pt x="430816" y="2457831"/>
                  </a:cubicBezTo>
                  <a:cubicBezTo>
                    <a:pt x="805625" y="2283047"/>
                    <a:pt x="1081088" y="1999583"/>
                    <a:pt x="1286637" y="1644110"/>
                  </a:cubicBezTo>
                  <a:cubicBezTo>
                    <a:pt x="1408176" y="1433894"/>
                    <a:pt x="1497616" y="1210247"/>
                    <a:pt x="1559528" y="976408"/>
                  </a:cubicBezTo>
                  <a:cubicBezTo>
                    <a:pt x="1596200" y="838200"/>
                    <a:pt x="1626775" y="697516"/>
                    <a:pt x="1646873" y="555974"/>
                  </a:cubicBezTo>
                  <a:cubicBezTo>
                    <a:pt x="1673066" y="371665"/>
                    <a:pt x="1686116" y="185452"/>
                    <a:pt x="1704785" y="0"/>
                  </a:cubicBezTo>
                  <a:cubicBezTo>
                    <a:pt x="1711166" y="0"/>
                    <a:pt x="1717453" y="0"/>
                    <a:pt x="1723835" y="0"/>
                  </a:cubicBezTo>
                  <a:cubicBezTo>
                    <a:pt x="1726978" y="60008"/>
                    <a:pt x="1727073" y="120396"/>
                    <a:pt x="1733836" y="180023"/>
                  </a:cubicBezTo>
                  <a:cubicBezTo>
                    <a:pt x="1752029" y="339947"/>
                    <a:pt x="1765078" y="501110"/>
                    <a:pt x="1794796" y="658940"/>
                  </a:cubicBezTo>
                  <a:cubicBezTo>
                    <a:pt x="1839563" y="897255"/>
                    <a:pt x="1904714" y="1130713"/>
                    <a:pt x="1999869" y="1355122"/>
                  </a:cubicBezTo>
                  <a:cubicBezTo>
                    <a:pt x="2094833" y="1579150"/>
                    <a:pt x="2214753" y="1788224"/>
                    <a:pt x="2372487" y="1973580"/>
                  </a:cubicBezTo>
                  <a:cubicBezTo>
                    <a:pt x="2572512" y="2208562"/>
                    <a:pt x="2812066" y="2393061"/>
                    <a:pt x="3102197" y="2503075"/>
                  </a:cubicBezTo>
                  <a:cubicBezTo>
                    <a:pt x="3206877" y="2542889"/>
                    <a:pt x="3319558" y="2562035"/>
                    <a:pt x="3428524" y="2590610"/>
                  </a:cubicBezTo>
                  <a:close/>
                </a:path>
              </a:pathLst>
            </a:custGeom>
            <a:solidFill>
              <a:srgbClr val="313149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0" name="Google Shape;650;p70"/>
            <p:cNvSpPr/>
            <p:nvPr/>
          </p:nvSpPr>
          <p:spPr>
            <a:xfrm>
              <a:off x="10632" y="1861"/>
              <a:ext cx="0" cy="0"/>
            </a:xfrm>
            <a:custGeom>
              <a:rect b="b" l="l" r="r" t="t"/>
              <a:pathLst>
                <a:path extrusionOk="0" h="5200078" w="3428523">
                  <a:moveTo>
                    <a:pt x="3428524" y="2590610"/>
                  </a:moveTo>
                  <a:cubicBezTo>
                    <a:pt x="3428524" y="2596992"/>
                    <a:pt x="3428524" y="2603278"/>
                    <a:pt x="3428524" y="2609660"/>
                  </a:cubicBezTo>
                  <a:cubicBezTo>
                    <a:pt x="3350800" y="2627948"/>
                    <a:pt x="3272028" y="2642711"/>
                    <a:pt x="3195638" y="2665286"/>
                  </a:cubicBezTo>
                  <a:cubicBezTo>
                    <a:pt x="2962942" y="2734151"/>
                    <a:pt x="2760726" y="2858834"/>
                    <a:pt x="2579561" y="3017330"/>
                  </a:cubicBezTo>
                  <a:cubicBezTo>
                    <a:pt x="2253996" y="3302222"/>
                    <a:pt x="2049494" y="3665030"/>
                    <a:pt x="1915859" y="4070890"/>
                  </a:cubicBezTo>
                  <a:cubicBezTo>
                    <a:pt x="1846898" y="4280440"/>
                    <a:pt x="1792700" y="4494086"/>
                    <a:pt x="1770412" y="4714399"/>
                  </a:cubicBezTo>
                  <a:cubicBezTo>
                    <a:pt x="1754029" y="4876229"/>
                    <a:pt x="1739265" y="5038154"/>
                    <a:pt x="1723739" y="5200079"/>
                  </a:cubicBezTo>
                  <a:cubicBezTo>
                    <a:pt x="1717358" y="5200079"/>
                    <a:pt x="1711071" y="5200079"/>
                    <a:pt x="1704689" y="5200079"/>
                  </a:cubicBezTo>
                  <a:cubicBezTo>
                    <a:pt x="1701546" y="5140071"/>
                    <a:pt x="1701546" y="5079683"/>
                    <a:pt x="1694783" y="5020151"/>
                  </a:cubicBezTo>
                  <a:cubicBezTo>
                    <a:pt x="1676591" y="4860131"/>
                    <a:pt x="1663160" y="4699064"/>
                    <a:pt x="1634014" y="4541044"/>
                  </a:cubicBezTo>
                  <a:cubicBezTo>
                    <a:pt x="1579817" y="4247388"/>
                    <a:pt x="1494282" y="3962495"/>
                    <a:pt x="1360361" y="3693986"/>
                  </a:cubicBezTo>
                  <a:cubicBezTo>
                    <a:pt x="1256729" y="3486341"/>
                    <a:pt x="1128903" y="3295555"/>
                    <a:pt x="966788" y="3128391"/>
                  </a:cubicBezTo>
                  <a:cubicBezTo>
                    <a:pt x="787051" y="2943130"/>
                    <a:pt x="579977" y="2797493"/>
                    <a:pt x="340233" y="2701385"/>
                  </a:cubicBezTo>
                  <a:cubicBezTo>
                    <a:pt x="230981" y="2657570"/>
                    <a:pt x="120206" y="2614898"/>
                    <a:pt x="0" y="2609564"/>
                  </a:cubicBezTo>
                  <a:cubicBezTo>
                    <a:pt x="0" y="2603183"/>
                    <a:pt x="0" y="2596896"/>
                    <a:pt x="0" y="2590514"/>
                  </a:cubicBezTo>
                  <a:cubicBezTo>
                    <a:pt x="15812" y="2590038"/>
                    <a:pt x="32861" y="2593277"/>
                    <a:pt x="47339" y="2588609"/>
                  </a:cubicBezTo>
                  <a:cubicBezTo>
                    <a:pt x="175736" y="2546509"/>
                    <a:pt x="309086" y="2514600"/>
                    <a:pt x="430816" y="2457831"/>
                  </a:cubicBezTo>
                  <a:cubicBezTo>
                    <a:pt x="805625" y="2283047"/>
                    <a:pt x="1081088" y="1999583"/>
                    <a:pt x="1286637" y="1644110"/>
                  </a:cubicBezTo>
                  <a:cubicBezTo>
                    <a:pt x="1408176" y="1433894"/>
                    <a:pt x="1497616" y="1210247"/>
                    <a:pt x="1559528" y="976408"/>
                  </a:cubicBezTo>
                  <a:cubicBezTo>
                    <a:pt x="1596200" y="838200"/>
                    <a:pt x="1626775" y="697516"/>
                    <a:pt x="1646873" y="555974"/>
                  </a:cubicBezTo>
                  <a:cubicBezTo>
                    <a:pt x="1673066" y="371665"/>
                    <a:pt x="1686116" y="185452"/>
                    <a:pt x="1704785" y="0"/>
                  </a:cubicBezTo>
                  <a:cubicBezTo>
                    <a:pt x="1711166" y="0"/>
                    <a:pt x="1717453" y="0"/>
                    <a:pt x="1723835" y="0"/>
                  </a:cubicBezTo>
                  <a:cubicBezTo>
                    <a:pt x="1726978" y="60008"/>
                    <a:pt x="1727073" y="120396"/>
                    <a:pt x="1733836" y="180023"/>
                  </a:cubicBezTo>
                  <a:cubicBezTo>
                    <a:pt x="1752029" y="339947"/>
                    <a:pt x="1765078" y="501110"/>
                    <a:pt x="1794796" y="658940"/>
                  </a:cubicBezTo>
                  <a:cubicBezTo>
                    <a:pt x="1839563" y="897255"/>
                    <a:pt x="1904714" y="1130713"/>
                    <a:pt x="1999869" y="1355122"/>
                  </a:cubicBezTo>
                  <a:cubicBezTo>
                    <a:pt x="2094833" y="1579150"/>
                    <a:pt x="2214753" y="1788224"/>
                    <a:pt x="2372487" y="1973580"/>
                  </a:cubicBezTo>
                  <a:cubicBezTo>
                    <a:pt x="2572512" y="2208562"/>
                    <a:pt x="2812066" y="2393061"/>
                    <a:pt x="3102197" y="2503075"/>
                  </a:cubicBezTo>
                  <a:cubicBezTo>
                    <a:pt x="3206877" y="2542889"/>
                    <a:pt x="3319558" y="2562035"/>
                    <a:pt x="3428524" y="2590610"/>
                  </a:cubicBezTo>
                  <a:close/>
                </a:path>
              </a:pathLst>
            </a:custGeom>
            <a:solidFill>
              <a:srgbClr val="313149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51" name="Google Shape;651;p70"/>
          <p:cNvSpPr txBox="1"/>
          <p:nvPr/>
        </p:nvSpPr>
        <p:spPr>
          <a:xfrm>
            <a:off x="2618388" y="1523628"/>
            <a:ext cx="3907200" cy="68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4000">
                <a:solidFill>
                  <a:schemeClr val="dk1"/>
                </a:solidFill>
              </a:rPr>
              <a:t>PART 02</a:t>
            </a:r>
            <a:endParaRPr b="1" sz="4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52" name="Google Shape;652;p70"/>
          <p:cNvGrpSpPr/>
          <p:nvPr/>
        </p:nvGrpSpPr>
        <p:grpSpPr>
          <a:xfrm>
            <a:off x="5063490" y="886301"/>
            <a:ext cx="135255" cy="64770"/>
            <a:chOff x="10632" y="1861"/>
            <a:chExt cx="284" cy="136"/>
          </a:xfrm>
        </p:grpSpPr>
        <p:sp>
          <p:nvSpPr>
            <p:cNvPr id="653" name="Google Shape;653;p70"/>
            <p:cNvSpPr/>
            <p:nvPr/>
          </p:nvSpPr>
          <p:spPr>
            <a:xfrm>
              <a:off x="10916" y="1997"/>
              <a:ext cx="0" cy="0"/>
            </a:xfrm>
            <a:custGeom>
              <a:rect b="b" l="l" r="r" t="t"/>
              <a:pathLst>
                <a:path extrusionOk="0" h="5200078" w="3428523">
                  <a:moveTo>
                    <a:pt x="3428524" y="2590610"/>
                  </a:moveTo>
                  <a:cubicBezTo>
                    <a:pt x="3428524" y="2596992"/>
                    <a:pt x="3428524" y="2603278"/>
                    <a:pt x="3428524" y="2609660"/>
                  </a:cubicBezTo>
                  <a:cubicBezTo>
                    <a:pt x="3350800" y="2627948"/>
                    <a:pt x="3272028" y="2642711"/>
                    <a:pt x="3195638" y="2665286"/>
                  </a:cubicBezTo>
                  <a:cubicBezTo>
                    <a:pt x="2962942" y="2734151"/>
                    <a:pt x="2760726" y="2858834"/>
                    <a:pt x="2579561" y="3017330"/>
                  </a:cubicBezTo>
                  <a:cubicBezTo>
                    <a:pt x="2253996" y="3302222"/>
                    <a:pt x="2049494" y="3665030"/>
                    <a:pt x="1915859" y="4070890"/>
                  </a:cubicBezTo>
                  <a:cubicBezTo>
                    <a:pt x="1846898" y="4280440"/>
                    <a:pt x="1792700" y="4494086"/>
                    <a:pt x="1770412" y="4714399"/>
                  </a:cubicBezTo>
                  <a:cubicBezTo>
                    <a:pt x="1754029" y="4876229"/>
                    <a:pt x="1739265" y="5038154"/>
                    <a:pt x="1723739" y="5200079"/>
                  </a:cubicBezTo>
                  <a:cubicBezTo>
                    <a:pt x="1717358" y="5200079"/>
                    <a:pt x="1711071" y="5200079"/>
                    <a:pt x="1704689" y="5200079"/>
                  </a:cubicBezTo>
                  <a:cubicBezTo>
                    <a:pt x="1701546" y="5140071"/>
                    <a:pt x="1701546" y="5079683"/>
                    <a:pt x="1694783" y="5020151"/>
                  </a:cubicBezTo>
                  <a:cubicBezTo>
                    <a:pt x="1676591" y="4860131"/>
                    <a:pt x="1663160" y="4699064"/>
                    <a:pt x="1634014" y="4541044"/>
                  </a:cubicBezTo>
                  <a:cubicBezTo>
                    <a:pt x="1579817" y="4247388"/>
                    <a:pt x="1494282" y="3962495"/>
                    <a:pt x="1360361" y="3693986"/>
                  </a:cubicBezTo>
                  <a:cubicBezTo>
                    <a:pt x="1256729" y="3486341"/>
                    <a:pt x="1128903" y="3295555"/>
                    <a:pt x="966788" y="3128391"/>
                  </a:cubicBezTo>
                  <a:cubicBezTo>
                    <a:pt x="787051" y="2943130"/>
                    <a:pt x="579977" y="2797493"/>
                    <a:pt x="340233" y="2701385"/>
                  </a:cubicBezTo>
                  <a:cubicBezTo>
                    <a:pt x="230981" y="2657570"/>
                    <a:pt x="120206" y="2614898"/>
                    <a:pt x="0" y="2609564"/>
                  </a:cubicBezTo>
                  <a:cubicBezTo>
                    <a:pt x="0" y="2603183"/>
                    <a:pt x="0" y="2596896"/>
                    <a:pt x="0" y="2590514"/>
                  </a:cubicBezTo>
                  <a:cubicBezTo>
                    <a:pt x="15812" y="2590038"/>
                    <a:pt x="32861" y="2593277"/>
                    <a:pt x="47339" y="2588609"/>
                  </a:cubicBezTo>
                  <a:cubicBezTo>
                    <a:pt x="175736" y="2546509"/>
                    <a:pt x="309086" y="2514600"/>
                    <a:pt x="430816" y="2457831"/>
                  </a:cubicBezTo>
                  <a:cubicBezTo>
                    <a:pt x="805625" y="2283047"/>
                    <a:pt x="1081088" y="1999583"/>
                    <a:pt x="1286637" y="1644110"/>
                  </a:cubicBezTo>
                  <a:cubicBezTo>
                    <a:pt x="1408176" y="1433894"/>
                    <a:pt x="1497616" y="1210247"/>
                    <a:pt x="1559528" y="976408"/>
                  </a:cubicBezTo>
                  <a:cubicBezTo>
                    <a:pt x="1596200" y="838200"/>
                    <a:pt x="1626775" y="697516"/>
                    <a:pt x="1646873" y="555974"/>
                  </a:cubicBezTo>
                  <a:cubicBezTo>
                    <a:pt x="1673066" y="371665"/>
                    <a:pt x="1686116" y="185452"/>
                    <a:pt x="1704785" y="0"/>
                  </a:cubicBezTo>
                  <a:cubicBezTo>
                    <a:pt x="1711166" y="0"/>
                    <a:pt x="1717453" y="0"/>
                    <a:pt x="1723835" y="0"/>
                  </a:cubicBezTo>
                  <a:cubicBezTo>
                    <a:pt x="1726978" y="60008"/>
                    <a:pt x="1727073" y="120396"/>
                    <a:pt x="1733836" y="180023"/>
                  </a:cubicBezTo>
                  <a:cubicBezTo>
                    <a:pt x="1752029" y="339947"/>
                    <a:pt x="1765078" y="501110"/>
                    <a:pt x="1794796" y="658940"/>
                  </a:cubicBezTo>
                  <a:cubicBezTo>
                    <a:pt x="1839563" y="897255"/>
                    <a:pt x="1904714" y="1130713"/>
                    <a:pt x="1999869" y="1355122"/>
                  </a:cubicBezTo>
                  <a:cubicBezTo>
                    <a:pt x="2094833" y="1579150"/>
                    <a:pt x="2214753" y="1788224"/>
                    <a:pt x="2372487" y="1973580"/>
                  </a:cubicBezTo>
                  <a:cubicBezTo>
                    <a:pt x="2572512" y="2208562"/>
                    <a:pt x="2812066" y="2393061"/>
                    <a:pt x="3102197" y="2503075"/>
                  </a:cubicBezTo>
                  <a:cubicBezTo>
                    <a:pt x="3206877" y="2542889"/>
                    <a:pt x="3319558" y="2562035"/>
                    <a:pt x="3428524" y="2590610"/>
                  </a:cubicBezTo>
                  <a:close/>
                </a:path>
              </a:pathLst>
            </a:custGeom>
            <a:solidFill>
              <a:srgbClr val="313149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4" name="Google Shape;654;p70"/>
            <p:cNvSpPr/>
            <p:nvPr/>
          </p:nvSpPr>
          <p:spPr>
            <a:xfrm>
              <a:off x="10632" y="1861"/>
              <a:ext cx="0" cy="0"/>
            </a:xfrm>
            <a:custGeom>
              <a:rect b="b" l="l" r="r" t="t"/>
              <a:pathLst>
                <a:path extrusionOk="0" h="5200078" w="3428523">
                  <a:moveTo>
                    <a:pt x="3428524" y="2590610"/>
                  </a:moveTo>
                  <a:cubicBezTo>
                    <a:pt x="3428524" y="2596992"/>
                    <a:pt x="3428524" y="2603278"/>
                    <a:pt x="3428524" y="2609660"/>
                  </a:cubicBezTo>
                  <a:cubicBezTo>
                    <a:pt x="3350800" y="2627948"/>
                    <a:pt x="3272028" y="2642711"/>
                    <a:pt x="3195638" y="2665286"/>
                  </a:cubicBezTo>
                  <a:cubicBezTo>
                    <a:pt x="2962942" y="2734151"/>
                    <a:pt x="2760726" y="2858834"/>
                    <a:pt x="2579561" y="3017330"/>
                  </a:cubicBezTo>
                  <a:cubicBezTo>
                    <a:pt x="2253996" y="3302222"/>
                    <a:pt x="2049494" y="3665030"/>
                    <a:pt x="1915859" y="4070890"/>
                  </a:cubicBezTo>
                  <a:cubicBezTo>
                    <a:pt x="1846898" y="4280440"/>
                    <a:pt x="1792700" y="4494086"/>
                    <a:pt x="1770412" y="4714399"/>
                  </a:cubicBezTo>
                  <a:cubicBezTo>
                    <a:pt x="1754029" y="4876229"/>
                    <a:pt x="1739265" y="5038154"/>
                    <a:pt x="1723739" y="5200079"/>
                  </a:cubicBezTo>
                  <a:cubicBezTo>
                    <a:pt x="1717358" y="5200079"/>
                    <a:pt x="1711071" y="5200079"/>
                    <a:pt x="1704689" y="5200079"/>
                  </a:cubicBezTo>
                  <a:cubicBezTo>
                    <a:pt x="1701546" y="5140071"/>
                    <a:pt x="1701546" y="5079683"/>
                    <a:pt x="1694783" y="5020151"/>
                  </a:cubicBezTo>
                  <a:cubicBezTo>
                    <a:pt x="1676591" y="4860131"/>
                    <a:pt x="1663160" y="4699064"/>
                    <a:pt x="1634014" y="4541044"/>
                  </a:cubicBezTo>
                  <a:cubicBezTo>
                    <a:pt x="1579817" y="4247388"/>
                    <a:pt x="1494282" y="3962495"/>
                    <a:pt x="1360361" y="3693986"/>
                  </a:cubicBezTo>
                  <a:cubicBezTo>
                    <a:pt x="1256729" y="3486341"/>
                    <a:pt x="1128903" y="3295555"/>
                    <a:pt x="966788" y="3128391"/>
                  </a:cubicBezTo>
                  <a:cubicBezTo>
                    <a:pt x="787051" y="2943130"/>
                    <a:pt x="579977" y="2797493"/>
                    <a:pt x="340233" y="2701385"/>
                  </a:cubicBezTo>
                  <a:cubicBezTo>
                    <a:pt x="230981" y="2657570"/>
                    <a:pt x="120206" y="2614898"/>
                    <a:pt x="0" y="2609564"/>
                  </a:cubicBezTo>
                  <a:cubicBezTo>
                    <a:pt x="0" y="2603183"/>
                    <a:pt x="0" y="2596896"/>
                    <a:pt x="0" y="2590514"/>
                  </a:cubicBezTo>
                  <a:cubicBezTo>
                    <a:pt x="15812" y="2590038"/>
                    <a:pt x="32861" y="2593277"/>
                    <a:pt x="47339" y="2588609"/>
                  </a:cubicBezTo>
                  <a:cubicBezTo>
                    <a:pt x="175736" y="2546509"/>
                    <a:pt x="309086" y="2514600"/>
                    <a:pt x="430816" y="2457831"/>
                  </a:cubicBezTo>
                  <a:cubicBezTo>
                    <a:pt x="805625" y="2283047"/>
                    <a:pt x="1081088" y="1999583"/>
                    <a:pt x="1286637" y="1644110"/>
                  </a:cubicBezTo>
                  <a:cubicBezTo>
                    <a:pt x="1408176" y="1433894"/>
                    <a:pt x="1497616" y="1210247"/>
                    <a:pt x="1559528" y="976408"/>
                  </a:cubicBezTo>
                  <a:cubicBezTo>
                    <a:pt x="1596200" y="838200"/>
                    <a:pt x="1626775" y="697516"/>
                    <a:pt x="1646873" y="555974"/>
                  </a:cubicBezTo>
                  <a:cubicBezTo>
                    <a:pt x="1673066" y="371665"/>
                    <a:pt x="1686116" y="185452"/>
                    <a:pt x="1704785" y="0"/>
                  </a:cubicBezTo>
                  <a:cubicBezTo>
                    <a:pt x="1711166" y="0"/>
                    <a:pt x="1717453" y="0"/>
                    <a:pt x="1723835" y="0"/>
                  </a:cubicBezTo>
                  <a:cubicBezTo>
                    <a:pt x="1726978" y="60008"/>
                    <a:pt x="1727073" y="120396"/>
                    <a:pt x="1733836" y="180023"/>
                  </a:cubicBezTo>
                  <a:cubicBezTo>
                    <a:pt x="1752029" y="339947"/>
                    <a:pt x="1765078" y="501110"/>
                    <a:pt x="1794796" y="658940"/>
                  </a:cubicBezTo>
                  <a:cubicBezTo>
                    <a:pt x="1839563" y="897255"/>
                    <a:pt x="1904714" y="1130713"/>
                    <a:pt x="1999869" y="1355122"/>
                  </a:cubicBezTo>
                  <a:cubicBezTo>
                    <a:pt x="2094833" y="1579150"/>
                    <a:pt x="2214753" y="1788224"/>
                    <a:pt x="2372487" y="1973580"/>
                  </a:cubicBezTo>
                  <a:cubicBezTo>
                    <a:pt x="2572512" y="2208562"/>
                    <a:pt x="2812066" y="2393061"/>
                    <a:pt x="3102197" y="2503075"/>
                  </a:cubicBezTo>
                  <a:cubicBezTo>
                    <a:pt x="3206877" y="2542889"/>
                    <a:pt x="3319558" y="2562035"/>
                    <a:pt x="3428524" y="2590610"/>
                  </a:cubicBezTo>
                  <a:close/>
                </a:path>
              </a:pathLst>
            </a:custGeom>
            <a:solidFill>
              <a:srgbClr val="313149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71"/>
          <p:cNvSpPr txBox="1"/>
          <p:nvPr>
            <p:ph type="title"/>
          </p:nvPr>
        </p:nvSpPr>
        <p:spPr>
          <a:xfrm>
            <a:off x="456300" y="456300"/>
            <a:ext cx="8226900" cy="529200"/>
          </a:xfrm>
          <a:prstGeom prst="rect">
            <a:avLst/>
          </a:prstGeom>
        </p:spPr>
        <p:txBody>
          <a:bodyPr anchorCtr="0" anchor="ctr" bIns="35100" lIns="67500" spcFirstLastPara="1" rIns="67500" wrap="square" tIns="351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Database Design / Entity-Relation Diagram</a:t>
            </a:r>
            <a:endParaRPr/>
          </a:p>
        </p:txBody>
      </p:sp>
      <p:sp>
        <p:nvSpPr>
          <p:cNvPr id="660" name="Google Shape;660;p71"/>
          <p:cNvSpPr txBox="1"/>
          <p:nvPr>
            <p:ph idx="1" type="body"/>
          </p:nvPr>
        </p:nvSpPr>
        <p:spPr>
          <a:xfrm>
            <a:off x="5822825" y="1117800"/>
            <a:ext cx="2860500" cy="3569400"/>
          </a:xfrm>
          <a:prstGeom prst="rect">
            <a:avLst/>
          </a:prstGeom>
        </p:spPr>
        <p:txBody>
          <a:bodyPr anchorCtr="0" anchor="t" bIns="35100" lIns="67500" spcFirstLastPara="1" rIns="67500" wrap="square" tIns="351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User-Post: One to Many.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zh-CN"/>
              <a:t>Post-Reply: One to Many.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rPr lang="zh-CN"/>
              <a:t>User-Reply: One to Many.</a:t>
            </a:r>
            <a:endParaRPr/>
          </a:p>
        </p:txBody>
      </p:sp>
      <p:pic>
        <p:nvPicPr>
          <p:cNvPr id="661" name="Google Shape;661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8650" y="1117800"/>
            <a:ext cx="4777749" cy="356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第一PPT，www.1ppt.com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